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Oswald Regular"/>
      <p:regular r:id="rId21"/>
      <p:bold r:id="rId22"/>
    </p:embeddedFont>
    <p:embeddedFont>
      <p:font typeface="Roboto"/>
      <p:regular r:id="rId23"/>
      <p:bold r:id="rId24"/>
      <p:italic r:id="rId25"/>
      <p:boldItalic r:id="rId26"/>
    </p:embeddedFont>
    <p:embeddedFont>
      <p:font typeface="Roboto Medium"/>
      <p:regular r:id="rId27"/>
      <p:bold r:id="rId28"/>
      <p:italic r:id="rId29"/>
      <p:boldItalic r:id="rId30"/>
    </p:embeddedFont>
    <p:embeddedFont>
      <p:font typeface="Montserrat"/>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DB562F3-AA6B-4A50-B209-9490D3744378}">
  <a:tblStyle styleId="{1DB562F3-AA6B-4A50-B209-9490D374437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OswaldRegular-bold.fntdata"/><Relationship Id="rId21" Type="http://schemas.openxmlformats.org/officeDocument/2006/relationships/font" Target="fonts/OswaldRegular-regular.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RobotoMedium-bold.fntdata"/><Relationship Id="rId27" Type="http://schemas.openxmlformats.org/officeDocument/2006/relationships/font" Target="fonts/Roboto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edium-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font" Target="fonts/RobotoMedium-boldItalic.fntdata"/><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b9971dd8e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b9971dd8e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ba0fb12290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ba0fb12290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bc241dbb5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bc241dbb5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ba0fb12290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ba0fb12290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gba0fb12290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ba0fb12290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ac465cdf22_0_1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ac465cdf22_0_1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b57a223a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b57a223a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ac465cdf22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ac465cdf22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ac465cdf2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ac465cdf2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ab08f2013b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ab08f2013b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ba0fb12290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ba0fb12290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b9971dd8e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b9971dd8e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ac465cdf22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ac465cdf22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ba0fb1229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ba0fb1229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3280800" y="-2100100"/>
            <a:ext cx="2541000" cy="9343800"/>
          </a:xfrm>
          <a:prstGeom prst="rect">
            <a:avLst/>
          </a:pr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288151" y="763225"/>
            <a:ext cx="3746100" cy="20526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4288150" y="2695200"/>
            <a:ext cx="42177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E8E8E8"/>
              </a:buClr>
              <a:buSzPts val="2200"/>
              <a:buNone/>
              <a:defRPr sz="2200">
                <a:solidFill>
                  <a:srgbClr val="E8E8E8"/>
                </a:solidFill>
              </a:defRPr>
            </a:lvl1pPr>
            <a:lvl2pPr lvl="1">
              <a:lnSpc>
                <a:spcPct val="100000"/>
              </a:lnSpc>
              <a:spcBef>
                <a:spcPts val="0"/>
              </a:spcBef>
              <a:spcAft>
                <a:spcPts val="0"/>
              </a:spcAft>
              <a:buClr>
                <a:srgbClr val="E8E8E8"/>
              </a:buClr>
              <a:buSzPts val="2200"/>
              <a:buNone/>
              <a:defRPr sz="2200">
                <a:solidFill>
                  <a:srgbClr val="E8E8E8"/>
                </a:solidFill>
              </a:defRPr>
            </a:lvl2pPr>
            <a:lvl3pPr lvl="2">
              <a:lnSpc>
                <a:spcPct val="100000"/>
              </a:lnSpc>
              <a:spcBef>
                <a:spcPts val="0"/>
              </a:spcBef>
              <a:spcAft>
                <a:spcPts val="0"/>
              </a:spcAft>
              <a:buClr>
                <a:srgbClr val="E8E8E8"/>
              </a:buClr>
              <a:buSzPts val="2200"/>
              <a:buNone/>
              <a:defRPr sz="2200">
                <a:solidFill>
                  <a:srgbClr val="E8E8E8"/>
                </a:solidFill>
              </a:defRPr>
            </a:lvl3pPr>
            <a:lvl4pPr lvl="3">
              <a:lnSpc>
                <a:spcPct val="100000"/>
              </a:lnSpc>
              <a:spcBef>
                <a:spcPts val="0"/>
              </a:spcBef>
              <a:spcAft>
                <a:spcPts val="0"/>
              </a:spcAft>
              <a:buClr>
                <a:srgbClr val="E8E8E8"/>
              </a:buClr>
              <a:buSzPts val="2200"/>
              <a:buNone/>
              <a:defRPr sz="2200">
                <a:solidFill>
                  <a:srgbClr val="E8E8E8"/>
                </a:solidFill>
              </a:defRPr>
            </a:lvl4pPr>
            <a:lvl5pPr lvl="4">
              <a:lnSpc>
                <a:spcPct val="100000"/>
              </a:lnSpc>
              <a:spcBef>
                <a:spcPts val="0"/>
              </a:spcBef>
              <a:spcAft>
                <a:spcPts val="0"/>
              </a:spcAft>
              <a:buClr>
                <a:srgbClr val="E8E8E8"/>
              </a:buClr>
              <a:buSzPts val="2200"/>
              <a:buNone/>
              <a:defRPr sz="2200">
                <a:solidFill>
                  <a:srgbClr val="E8E8E8"/>
                </a:solidFill>
              </a:defRPr>
            </a:lvl5pPr>
            <a:lvl6pPr lvl="5">
              <a:lnSpc>
                <a:spcPct val="100000"/>
              </a:lnSpc>
              <a:spcBef>
                <a:spcPts val="0"/>
              </a:spcBef>
              <a:spcAft>
                <a:spcPts val="0"/>
              </a:spcAft>
              <a:buClr>
                <a:srgbClr val="E8E8E8"/>
              </a:buClr>
              <a:buSzPts val="2200"/>
              <a:buNone/>
              <a:defRPr sz="2200">
                <a:solidFill>
                  <a:srgbClr val="E8E8E8"/>
                </a:solidFill>
              </a:defRPr>
            </a:lvl6pPr>
            <a:lvl7pPr lvl="6">
              <a:lnSpc>
                <a:spcPct val="100000"/>
              </a:lnSpc>
              <a:spcBef>
                <a:spcPts val="0"/>
              </a:spcBef>
              <a:spcAft>
                <a:spcPts val="0"/>
              </a:spcAft>
              <a:buClr>
                <a:srgbClr val="E8E8E8"/>
              </a:buClr>
              <a:buSzPts val="2200"/>
              <a:buNone/>
              <a:defRPr sz="2200">
                <a:solidFill>
                  <a:srgbClr val="E8E8E8"/>
                </a:solidFill>
              </a:defRPr>
            </a:lvl7pPr>
            <a:lvl8pPr lvl="7">
              <a:lnSpc>
                <a:spcPct val="100000"/>
              </a:lnSpc>
              <a:spcBef>
                <a:spcPts val="0"/>
              </a:spcBef>
              <a:spcAft>
                <a:spcPts val="0"/>
              </a:spcAft>
              <a:buClr>
                <a:srgbClr val="E8E8E8"/>
              </a:buClr>
              <a:buSzPts val="2200"/>
              <a:buNone/>
              <a:defRPr sz="2200">
                <a:solidFill>
                  <a:srgbClr val="E8E8E8"/>
                </a:solidFill>
              </a:defRPr>
            </a:lvl8pPr>
            <a:lvl9pPr lvl="8">
              <a:lnSpc>
                <a:spcPct val="100000"/>
              </a:lnSpc>
              <a:spcBef>
                <a:spcPts val="0"/>
              </a:spcBef>
              <a:spcAft>
                <a:spcPts val="0"/>
              </a:spcAft>
              <a:buClr>
                <a:srgbClr val="E8E8E8"/>
              </a:buClr>
              <a:buSzPts val="2200"/>
              <a:buNone/>
              <a:defRPr sz="2200">
                <a:solidFill>
                  <a:srgbClr val="E8E8E8"/>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4" name="Google Shape;14;p2"/>
          <p:cNvSpPr/>
          <p:nvPr/>
        </p:nvSpPr>
        <p:spPr>
          <a:xfrm>
            <a:off x="8167400" y="-318875"/>
            <a:ext cx="1295235" cy="1552154"/>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813950" y="4105000"/>
            <a:ext cx="2076977" cy="1038505"/>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485525" y="-549175"/>
            <a:ext cx="1295235" cy="1552154"/>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7" name="Shape 67"/>
        <p:cNvGrpSpPr/>
        <p:nvPr/>
      </p:nvGrpSpPr>
      <p:grpSpPr>
        <a:xfrm>
          <a:off x="0" y="0"/>
          <a:ext cx="0" cy="0"/>
          <a:chOff x="0" y="0"/>
          <a:chExt cx="0" cy="0"/>
        </a:xfrm>
      </p:grpSpPr>
      <p:sp>
        <p:nvSpPr>
          <p:cNvPr id="68" name="Google Shape;68;p11"/>
          <p:cNvSpPr txBox="1"/>
          <p:nvPr>
            <p:ph hasCustomPrompt="1" type="title"/>
          </p:nvPr>
        </p:nvSpPr>
        <p:spPr>
          <a:xfrm>
            <a:off x="311700" y="12585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9" name="Google Shape;6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70" name="Google Shape;70;p11"/>
          <p:cNvSpPr txBox="1"/>
          <p:nvPr>
            <p:ph idx="1" type="subTitle"/>
          </p:nvPr>
        </p:nvSpPr>
        <p:spPr>
          <a:xfrm>
            <a:off x="2463150" y="3001150"/>
            <a:ext cx="42177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200"/>
              <a:buNone/>
              <a:defRPr sz="2200"/>
            </a:lvl1pPr>
            <a:lvl2pPr lvl="1" rtl="0" algn="ctr">
              <a:lnSpc>
                <a:spcPct val="100000"/>
              </a:lnSpc>
              <a:spcBef>
                <a:spcPts val="0"/>
              </a:spcBef>
              <a:spcAft>
                <a:spcPts val="0"/>
              </a:spcAft>
              <a:buSzPts val="2200"/>
              <a:buNone/>
              <a:defRPr sz="2200"/>
            </a:lvl2pPr>
            <a:lvl3pPr lvl="2" rtl="0" algn="ctr">
              <a:lnSpc>
                <a:spcPct val="100000"/>
              </a:lnSpc>
              <a:spcBef>
                <a:spcPts val="0"/>
              </a:spcBef>
              <a:spcAft>
                <a:spcPts val="0"/>
              </a:spcAft>
              <a:buSzPts val="2200"/>
              <a:buNone/>
              <a:defRPr sz="2200"/>
            </a:lvl3pPr>
            <a:lvl4pPr lvl="3" rtl="0" algn="ctr">
              <a:lnSpc>
                <a:spcPct val="100000"/>
              </a:lnSpc>
              <a:spcBef>
                <a:spcPts val="0"/>
              </a:spcBef>
              <a:spcAft>
                <a:spcPts val="0"/>
              </a:spcAft>
              <a:buSzPts val="2200"/>
              <a:buNone/>
              <a:defRPr sz="2200"/>
            </a:lvl4pPr>
            <a:lvl5pPr lvl="4" rtl="0" algn="ctr">
              <a:lnSpc>
                <a:spcPct val="100000"/>
              </a:lnSpc>
              <a:spcBef>
                <a:spcPts val="0"/>
              </a:spcBef>
              <a:spcAft>
                <a:spcPts val="0"/>
              </a:spcAft>
              <a:buSzPts val="2200"/>
              <a:buNone/>
              <a:defRPr sz="2200"/>
            </a:lvl5pPr>
            <a:lvl6pPr lvl="5" rtl="0" algn="ctr">
              <a:lnSpc>
                <a:spcPct val="100000"/>
              </a:lnSpc>
              <a:spcBef>
                <a:spcPts val="0"/>
              </a:spcBef>
              <a:spcAft>
                <a:spcPts val="0"/>
              </a:spcAft>
              <a:buSzPts val="2200"/>
              <a:buNone/>
              <a:defRPr sz="2200"/>
            </a:lvl6pPr>
            <a:lvl7pPr lvl="6" rtl="0" algn="ctr">
              <a:lnSpc>
                <a:spcPct val="100000"/>
              </a:lnSpc>
              <a:spcBef>
                <a:spcPts val="0"/>
              </a:spcBef>
              <a:spcAft>
                <a:spcPts val="0"/>
              </a:spcAft>
              <a:buSzPts val="2200"/>
              <a:buNone/>
              <a:defRPr sz="2200"/>
            </a:lvl7pPr>
            <a:lvl8pPr lvl="7" rtl="0" algn="ctr">
              <a:lnSpc>
                <a:spcPct val="100000"/>
              </a:lnSpc>
              <a:spcBef>
                <a:spcPts val="0"/>
              </a:spcBef>
              <a:spcAft>
                <a:spcPts val="0"/>
              </a:spcAft>
              <a:buSzPts val="2200"/>
              <a:buNone/>
              <a:defRPr sz="2200"/>
            </a:lvl8pPr>
            <a:lvl9pPr lvl="8" rtl="0" algn="ctr">
              <a:lnSpc>
                <a:spcPct val="100000"/>
              </a:lnSpc>
              <a:spcBef>
                <a:spcPts val="0"/>
              </a:spcBef>
              <a:spcAft>
                <a:spcPts val="0"/>
              </a:spcAft>
              <a:buSzPts val="2200"/>
              <a:buNone/>
              <a:defRPr sz="2200"/>
            </a:lvl9pPr>
          </a:lstStyle>
          <a:p/>
        </p:txBody>
      </p:sp>
      <p:sp>
        <p:nvSpPr>
          <p:cNvPr id="71" name="Google Shape;71;p11"/>
          <p:cNvSpPr/>
          <p:nvPr/>
        </p:nvSpPr>
        <p:spPr>
          <a:xfrm rot="9899954">
            <a:off x="-299103" y="4199516"/>
            <a:ext cx="1295230" cy="1552148"/>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a:off x="8099185" y="-373704"/>
            <a:ext cx="1295235" cy="1552154"/>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3" name="Shape 73"/>
        <p:cNvGrpSpPr/>
        <p:nvPr/>
      </p:nvGrpSpPr>
      <p:grpSpPr>
        <a:xfrm>
          <a:off x="0" y="0"/>
          <a:ext cx="0" cy="0"/>
          <a:chOff x="0" y="0"/>
          <a:chExt cx="0" cy="0"/>
        </a:xfrm>
      </p:grpSpPr>
      <p:sp>
        <p:nvSpPr>
          <p:cNvPr id="74" name="Google Shape;7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75" name="Shape 75"/>
        <p:cNvGrpSpPr/>
        <p:nvPr/>
      </p:nvGrpSpPr>
      <p:grpSpPr>
        <a:xfrm>
          <a:off x="0" y="0"/>
          <a:ext cx="0" cy="0"/>
          <a:chOff x="0" y="0"/>
          <a:chExt cx="0" cy="0"/>
        </a:xfrm>
      </p:grpSpPr>
      <p:sp>
        <p:nvSpPr>
          <p:cNvPr id="76" name="Google Shape;76;p13"/>
          <p:cNvSpPr/>
          <p:nvPr/>
        </p:nvSpPr>
        <p:spPr>
          <a:xfrm>
            <a:off x="2382150" y="381750"/>
            <a:ext cx="4379700" cy="4380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txBox="1"/>
          <p:nvPr>
            <p:ph type="title"/>
          </p:nvPr>
        </p:nvSpPr>
        <p:spPr>
          <a:xfrm>
            <a:off x="2491650" y="1385450"/>
            <a:ext cx="41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9600"/>
              <a:buNone/>
              <a:defRPr sz="9600">
                <a:solidFill>
                  <a:schemeClr val="lt1"/>
                </a:solidFill>
              </a:defRPr>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78" name="Google Shape;78;p13"/>
          <p:cNvSpPr txBox="1"/>
          <p:nvPr>
            <p:ph idx="1" type="subTitle"/>
          </p:nvPr>
        </p:nvSpPr>
        <p:spPr>
          <a:xfrm>
            <a:off x="2463150" y="2965450"/>
            <a:ext cx="42177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200"/>
              <a:buNone/>
              <a:defRPr sz="2200">
                <a:solidFill>
                  <a:schemeClr val="dk2"/>
                </a:solidFill>
              </a:defRPr>
            </a:lvl1pPr>
            <a:lvl2pPr lvl="1" rtl="0" algn="ctr">
              <a:lnSpc>
                <a:spcPct val="100000"/>
              </a:lnSpc>
              <a:spcBef>
                <a:spcPts val="0"/>
              </a:spcBef>
              <a:spcAft>
                <a:spcPts val="0"/>
              </a:spcAft>
              <a:buSzPts val="2200"/>
              <a:buNone/>
              <a:defRPr sz="2200"/>
            </a:lvl2pPr>
            <a:lvl3pPr lvl="2" rtl="0" algn="ctr">
              <a:lnSpc>
                <a:spcPct val="100000"/>
              </a:lnSpc>
              <a:spcBef>
                <a:spcPts val="0"/>
              </a:spcBef>
              <a:spcAft>
                <a:spcPts val="0"/>
              </a:spcAft>
              <a:buSzPts val="2200"/>
              <a:buNone/>
              <a:defRPr sz="2200"/>
            </a:lvl3pPr>
            <a:lvl4pPr lvl="3" rtl="0" algn="ctr">
              <a:lnSpc>
                <a:spcPct val="100000"/>
              </a:lnSpc>
              <a:spcBef>
                <a:spcPts val="0"/>
              </a:spcBef>
              <a:spcAft>
                <a:spcPts val="0"/>
              </a:spcAft>
              <a:buSzPts val="2200"/>
              <a:buNone/>
              <a:defRPr sz="2200"/>
            </a:lvl4pPr>
            <a:lvl5pPr lvl="4" rtl="0" algn="ctr">
              <a:lnSpc>
                <a:spcPct val="100000"/>
              </a:lnSpc>
              <a:spcBef>
                <a:spcPts val="0"/>
              </a:spcBef>
              <a:spcAft>
                <a:spcPts val="0"/>
              </a:spcAft>
              <a:buSzPts val="2200"/>
              <a:buNone/>
              <a:defRPr sz="2200"/>
            </a:lvl5pPr>
            <a:lvl6pPr lvl="5" rtl="0" algn="ctr">
              <a:lnSpc>
                <a:spcPct val="100000"/>
              </a:lnSpc>
              <a:spcBef>
                <a:spcPts val="0"/>
              </a:spcBef>
              <a:spcAft>
                <a:spcPts val="0"/>
              </a:spcAft>
              <a:buSzPts val="2200"/>
              <a:buNone/>
              <a:defRPr sz="2200"/>
            </a:lvl6pPr>
            <a:lvl7pPr lvl="6" rtl="0" algn="ctr">
              <a:lnSpc>
                <a:spcPct val="100000"/>
              </a:lnSpc>
              <a:spcBef>
                <a:spcPts val="0"/>
              </a:spcBef>
              <a:spcAft>
                <a:spcPts val="0"/>
              </a:spcAft>
              <a:buSzPts val="2200"/>
              <a:buNone/>
              <a:defRPr sz="2200"/>
            </a:lvl7pPr>
            <a:lvl8pPr lvl="7" rtl="0" algn="ctr">
              <a:lnSpc>
                <a:spcPct val="100000"/>
              </a:lnSpc>
              <a:spcBef>
                <a:spcPts val="0"/>
              </a:spcBef>
              <a:spcAft>
                <a:spcPts val="0"/>
              </a:spcAft>
              <a:buSzPts val="2200"/>
              <a:buNone/>
              <a:defRPr sz="2200"/>
            </a:lvl8pPr>
            <a:lvl9pPr lvl="8" rtl="0" algn="ctr">
              <a:lnSpc>
                <a:spcPct val="100000"/>
              </a:lnSpc>
              <a:spcBef>
                <a:spcPts val="0"/>
              </a:spcBef>
              <a:spcAft>
                <a:spcPts val="0"/>
              </a:spcAft>
              <a:buSzPts val="2200"/>
              <a:buNone/>
              <a:defRPr sz="2200"/>
            </a:lvl9pPr>
          </a:lstStyle>
          <a:p/>
        </p:txBody>
      </p:sp>
      <p:sp>
        <p:nvSpPr>
          <p:cNvPr id="79" name="Google Shape;79;p13"/>
          <p:cNvSpPr/>
          <p:nvPr/>
        </p:nvSpPr>
        <p:spPr>
          <a:xfrm>
            <a:off x="8167400" y="-318875"/>
            <a:ext cx="1295235" cy="1552154"/>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5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rot="9899954">
            <a:off x="-299103" y="4199516"/>
            <a:ext cx="1295230" cy="1552148"/>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5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81" name="Shape 81"/>
        <p:cNvGrpSpPr/>
        <p:nvPr/>
      </p:nvGrpSpPr>
      <p:grpSpPr>
        <a:xfrm>
          <a:off x="0" y="0"/>
          <a:ext cx="0" cy="0"/>
          <a:chOff x="0" y="0"/>
          <a:chExt cx="0" cy="0"/>
        </a:xfrm>
      </p:grpSpPr>
      <p:sp>
        <p:nvSpPr>
          <p:cNvPr id="82" name="Google Shape;82;p14"/>
          <p:cNvSpPr txBox="1"/>
          <p:nvPr>
            <p:ph idx="1" type="subTitle"/>
          </p:nvPr>
        </p:nvSpPr>
        <p:spPr>
          <a:xfrm>
            <a:off x="2463150" y="1502787"/>
            <a:ext cx="4217700" cy="15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2200"/>
              <a:buFont typeface="Roboto Medium"/>
              <a:buNone/>
              <a:defRPr sz="2200">
                <a:solidFill>
                  <a:srgbClr val="1C1C1C"/>
                </a:solidFill>
                <a:latin typeface="Roboto Medium"/>
                <a:ea typeface="Roboto Medium"/>
                <a:cs typeface="Roboto Medium"/>
                <a:sym typeface="Roboto Medium"/>
              </a:defRPr>
            </a:lvl1pPr>
            <a:lvl2pPr lvl="1" rtl="0" algn="ctr">
              <a:lnSpc>
                <a:spcPct val="100000"/>
              </a:lnSpc>
              <a:spcBef>
                <a:spcPts val="0"/>
              </a:spcBef>
              <a:spcAft>
                <a:spcPts val="0"/>
              </a:spcAft>
              <a:buClr>
                <a:srgbClr val="1C1C1C"/>
              </a:buClr>
              <a:buSzPts val="2200"/>
              <a:buFont typeface="Roboto Medium"/>
              <a:buNone/>
              <a:defRPr sz="2200">
                <a:solidFill>
                  <a:srgbClr val="1C1C1C"/>
                </a:solidFill>
                <a:latin typeface="Roboto Medium"/>
                <a:ea typeface="Roboto Medium"/>
                <a:cs typeface="Roboto Medium"/>
                <a:sym typeface="Roboto Medium"/>
              </a:defRPr>
            </a:lvl2pPr>
            <a:lvl3pPr lvl="2" rtl="0" algn="ctr">
              <a:lnSpc>
                <a:spcPct val="100000"/>
              </a:lnSpc>
              <a:spcBef>
                <a:spcPts val="0"/>
              </a:spcBef>
              <a:spcAft>
                <a:spcPts val="0"/>
              </a:spcAft>
              <a:buClr>
                <a:srgbClr val="1C1C1C"/>
              </a:buClr>
              <a:buSzPts val="2200"/>
              <a:buFont typeface="Roboto Medium"/>
              <a:buNone/>
              <a:defRPr sz="2200">
                <a:solidFill>
                  <a:srgbClr val="1C1C1C"/>
                </a:solidFill>
                <a:latin typeface="Roboto Medium"/>
                <a:ea typeface="Roboto Medium"/>
                <a:cs typeface="Roboto Medium"/>
                <a:sym typeface="Roboto Medium"/>
              </a:defRPr>
            </a:lvl3pPr>
            <a:lvl4pPr lvl="3" rtl="0" algn="ctr">
              <a:lnSpc>
                <a:spcPct val="100000"/>
              </a:lnSpc>
              <a:spcBef>
                <a:spcPts val="0"/>
              </a:spcBef>
              <a:spcAft>
                <a:spcPts val="0"/>
              </a:spcAft>
              <a:buClr>
                <a:srgbClr val="1C1C1C"/>
              </a:buClr>
              <a:buSzPts val="2200"/>
              <a:buFont typeface="Roboto Medium"/>
              <a:buNone/>
              <a:defRPr sz="2200">
                <a:solidFill>
                  <a:srgbClr val="1C1C1C"/>
                </a:solidFill>
                <a:latin typeface="Roboto Medium"/>
                <a:ea typeface="Roboto Medium"/>
                <a:cs typeface="Roboto Medium"/>
                <a:sym typeface="Roboto Medium"/>
              </a:defRPr>
            </a:lvl4pPr>
            <a:lvl5pPr lvl="4" rtl="0" algn="ctr">
              <a:lnSpc>
                <a:spcPct val="100000"/>
              </a:lnSpc>
              <a:spcBef>
                <a:spcPts val="0"/>
              </a:spcBef>
              <a:spcAft>
                <a:spcPts val="0"/>
              </a:spcAft>
              <a:buClr>
                <a:srgbClr val="1C1C1C"/>
              </a:buClr>
              <a:buSzPts val="2200"/>
              <a:buFont typeface="Roboto Medium"/>
              <a:buNone/>
              <a:defRPr sz="2200">
                <a:solidFill>
                  <a:srgbClr val="1C1C1C"/>
                </a:solidFill>
                <a:latin typeface="Roboto Medium"/>
                <a:ea typeface="Roboto Medium"/>
                <a:cs typeface="Roboto Medium"/>
                <a:sym typeface="Roboto Medium"/>
              </a:defRPr>
            </a:lvl5pPr>
            <a:lvl6pPr lvl="5" rtl="0" algn="ctr">
              <a:lnSpc>
                <a:spcPct val="100000"/>
              </a:lnSpc>
              <a:spcBef>
                <a:spcPts val="0"/>
              </a:spcBef>
              <a:spcAft>
                <a:spcPts val="0"/>
              </a:spcAft>
              <a:buClr>
                <a:srgbClr val="1C1C1C"/>
              </a:buClr>
              <a:buSzPts val="2200"/>
              <a:buFont typeface="Roboto Medium"/>
              <a:buNone/>
              <a:defRPr sz="2200">
                <a:solidFill>
                  <a:srgbClr val="1C1C1C"/>
                </a:solidFill>
                <a:latin typeface="Roboto Medium"/>
                <a:ea typeface="Roboto Medium"/>
                <a:cs typeface="Roboto Medium"/>
                <a:sym typeface="Roboto Medium"/>
              </a:defRPr>
            </a:lvl6pPr>
            <a:lvl7pPr lvl="6" rtl="0" algn="ctr">
              <a:lnSpc>
                <a:spcPct val="100000"/>
              </a:lnSpc>
              <a:spcBef>
                <a:spcPts val="0"/>
              </a:spcBef>
              <a:spcAft>
                <a:spcPts val="0"/>
              </a:spcAft>
              <a:buClr>
                <a:srgbClr val="1C1C1C"/>
              </a:buClr>
              <a:buSzPts val="2200"/>
              <a:buFont typeface="Roboto Medium"/>
              <a:buNone/>
              <a:defRPr sz="2200">
                <a:solidFill>
                  <a:srgbClr val="1C1C1C"/>
                </a:solidFill>
                <a:latin typeface="Roboto Medium"/>
                <a:ea typeface="Roboto Medium"/>
                <a:cs typeface="Roboto Medium"/>
                <a:sym typeface="Roboto Medium"/>
              </a:defRPr>
            </a:lvl7pPr>
            <a:lvl8pPr lvl="7" rtl="0" algn="ctr">
              <a:lnSpc>
                <a:spcPct val="100000"/>
              </a:lnSpc>
              <a:spcBef>
                <a:spcPts val="0"/>
              </a:spcBef>
              <a:spcAft>
                <a:spcPts val="0"/>
              </a:spcAft>
              <a:buClr>
                <a:srgbClr val="1C1C1C"/>
              </a:buClr>
              <a:buSzPts val="2200"/>
              <a:buFont typeface="Roboto Medium"/>
              <a:buNone/>
              <a:defRPr sz="2200">
                <a:solidFill>
                  <a:srgbClr val="1C1C1C"/>
                </a:solidFill>
                <a:latin typeface="Roboto Medium"/>
                <a:ea typeface="Roboto Medium"/>
                <a:cs typeface="Roboto Medium"/>
                <a:sym typeface="Roboto Medium"/>
              </a:defRPr>
            </a:lvl8pPr>
            <a:lvl9pPr lvl="8" rtl="0" algn="ctr">
              <a:lnSpc>
                <a:spcPct val="100000"/>
              </a:lnSpc>
              <a:spcBef>
                <a:spcPts val="0"/>
              </a:spcBef>
              <a:spcAft>
                <a:spcPts val="0"/>
              </a:spcAft>
              <a:buClr>
                <a:srgbClr val="1C1C1C"/>
              </a:buClr>
              <a:buSzPts val="2200"/>
              <a:buFont typeface="Roboto Medium"/>
              <a:buNone/>
              <a:defRPr sz="2200">
                <a:solidFill>
                  <a:srgbClr val="1C1C1C"/>
                </a:solidFill>
                <a:latin typeface="Roboto Medium"/>
                <a:ea typeface="Roboto Medium"/>
                <a:cs typeface="Roboto Medium"/>
                <a:sym typeface="Roboto Medium"/>
              </a:defRPr>
            </a:lvl9pPr>
          </a:lstStyle>
          <a:p/>
        </p:txBody>
      </p:sp>
      <p:sp>
        <p:nvSpPr>
          <p:cNvPr id="83" name="Google Shape;83;p14"/>
          <p:cNvSpPr txBox="1"/>
          <p:nvPr>
            <p:ph type="title"/>
          </p:nvPr>
        </p:nvSpPr>
        <p:spPr>
          <a:xfrm>
            <a:off x="2801400" y="3068038"/>
            <a:ext cx="354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300"/>
              <a:buNone/>
              <a:defRPr sz="2300"/>
            </a:lvl1pPr>
            <a:lvl2pPr lvl="1" rtl="0">
              <a:spcBef>
                <a:spcPts val="0"/>
              </a:spcBef>
              <a:spcAft>
                <a:spcPts val="0"/>
              </a:spcAft>
              <a:buSzPts val="2300"/>
              <a:buNone/>
              <a:defRPr sz="2300"/>
            </a:lvl2pPr>
            <a:lvl3pPr lvl="2" rtl="0">
              <a:spcBef>
                <a:spcPts val="0"/>
              </a:spcBef>
              <a:spcAft>
                <a:spcPts val="0"/>
              </a:spcAft>
              <a:buSzPts val="2300"/>
              <a:buNone/>
              <a:defRPr sz="2300"/>
            </a:lvl3pPr>
            <a:lvl4pPr lvl="3" rtl="0">
              <a:spcBef>
                <a:spcPts val="0"/>
              </a:spcBef>
              <a:spcAft>
                <a:spcPts val="0"/>
              </a:spcAft>
              <a:buSzPts val="2300"/>
              <a:buNone/>
              <a:defRPr sz="2300"/>
            </a:lvl4pPr>
            <a:lvl5pPr lvl="4" rtl="0">
              <a:spcBef>
                <a:spcPts val="0"/>
              </a:spcBef>
              <a:spcAft>
                <a:spcPts val="0"/>
              </a:spcAft>
              <a:buSzPts val="2300"/>
              <a:buNone/>
              <a:defRPr sz="2300"/>
            </a:lvl5pPr>
            <a:lvl6pPr lvl="5" rtl="0">
              <a:spcBef>
                <a:spcPts val="0"/>
              </a:spcBef>
              <a:spcAft>
                <a:spcPts val="0"/>
              </a:spcAft>
              <a:buSzPts val="2300"/>
              <a:buNone/>
              <a:defRPr sz="2300"/>
            </a:lvl6pPr>
            <a:lvl7pPr lvl="6" rtl="0">
              <a:spcBef>
                <a:spcPts val="0"/>
              </a:spcBef>
              <a:spcAft>
                <a:spcPts val="0"/>
              </a:spcAft>
              <a:buSzPts val="2300"/>
              <a:buNone/>
              <a:defRPr sz="2300"/>
            </a:lvl7pPr>
            <a:lvl8pPr lvl="7" rtl="0">
              <a:spcBef>
                <a:spcPts val="0"/>
              </a:spcBef>
              <a:spcAft>
                <a:spcPts val="0"/>
              </a:spcAft>
              <a:buSzPts val="2300"/>
              <a:buNone/>
              <a:defRPr sz="2300"/>
            </a:lvl8pPr>
            <a:lvl9pPr lvl="8" rtl="0">
              <a:spcBef>
                <a:spcPts val="0"/>
              </a:spcBef>
              <a:spcAft>
                <a:spcPts val="0"/>
              </a:spcAft>
              <a:buSzPts val="2300"/>
              <a:buNone/>
              <a:defRPr sz="2300"/>
            </a:lvl9pPr>
          </a:lstStyle>
          <a:p/>
        </p:txBody>
      </p:sp>
      <p:sp>
        <p:nvSpPr>
          <p:cNvPr id="84" name="Google Shape;84;p14"/>
          <p:cNvSpPr/>
          <p:nvPr/>
        </p:nvSpPr>
        <p:spPr>
          <a:xfrm>
            <a:off x="-789600" y="-847875"/>
            <a:ext cx="2756100" cy="2756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a:off x="7129650" y="3550600"/>
            <a:ext cx="2756100" cy="2756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86" name="Shape 86"/>
        <p:cNvGrpSpPr/>
        <p:nvPr/>
      </p:nvGrpSpPr>
      <p:grpSpPr>
        <a:xfrm>
          <a:off x="0" y="0"/>
          <a:ext cx="0" cy="0"/>
          <a:chOff x="0" y="0"/>
          <a:chExt cx="0" cy="0"/>
        </a:xfrm>
      </p:grpSpPr>
      <p:sp>
        <p:nvSpPr>
          <p:cNvPr id="87" name="Google Shape;87;p15"/>
          <p:cNvSpPr txBox="1"/>
          <p:nvPr>
            <p:ph type="title"/>
          </p:nvPr>
        </p:nvSpPr>
        <p:spPr>
          <a:xfrm>
            <a:off x="1384269" y="1235275"/>
            <a:ext cx="3924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8" name="Google Shape;88;p15"/>
          <p:cNvSpPr txBox="1"/>
          <p:nvPr>
            <p:ph idx="1" type="subTitle"/>
          </p:nvPr>
        </p:nvSpPr>
        <p:spPr>
          <a:xfrm>
            <a:off x="1384269" y="1804275"/>
            <a:ext cx="24126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1C1C1C"/>
              </a:buClr>
              <a:buSzPts val="1400"/>
              <a:buNone/>
              <a:defRPr sz="1400">
                <a:solidFill>
                  <a:srgbClr val="1C1C1C"/>
                </a:solidFill>
              </a:defRPr>
            </a:lvl1pPr>
            <a:lvl2pPr lvl="1" rtl="0">
              <a:lnSpc>
                <a:spcPct val="100000"/>
              </a:lnSpc>
              <a:spcBef>
                <a:spcPts val="0"/>
              </a:spcBef>
              <a:spcAft>
                <a:spcPts val="0"/>
              </a:spcAft>
              <a:buClr>
                <a:srgbClr val="1C1C1C"/>
              </a:buClr>
              <a:buSzPts val="1400"/>
              <a:buNone/>
              <a:defRPr sz="1400">
                <a:solidFill>
                  <a:srgbClr val="1C1C1C"/>
                </a:solidFill>
              </a:defRPr>
            </a:lvl2pPr>
            <a:lvl3pPr lvl="2" rtl="0">
              <a:lnSpc>
                <a:spcPct val="100000"/>
              </a:lnSpc>
              <a:spcBef>
                <a:spcPts val="0"/>
              </a:spcBef>
              <a:spcAft>
                <a:spcPts val="0"/>
              </a:spcAft>
              <a:buClr>
                <a:srgbClr val="1C1C1C"/>
              </a:buClr>
              <a:buSzPts val="1400"/>
              <a:buNone/>
              <a:defRPr sz="1400">
                <a:solidFill>
                  <a:srgbClr val="1C1C1C"/>
                </a:solidFill>
              </a:defRPr>
            </a:lvl3pPr>
            <a:lvl4pPr lvl="3" rtl="0">
              <a:lnSpc>
                <a:spcPct val="100000"/>
              </a:lnSpc>
              <a:spcBef>
                <a:spcPts val="0"/>
              </a:spcBef>
              <a:spcAft>
                <a:spcPts val="0"/>
              </a:spcAft>
              <a:buClr>
                <a:srgbClr val="1C1C1C"/>
              </a:buClr>
              <a:buSzPts val="1400"/>
              <a:buNone/>
              <a:defRPr sz="1400">
                <a:solidFill>
                  <a:srgbClr val="1C1C1C"/>
                </a:solidFill>
              </a:defRPr>
            </a:lvl4pPr>
            <a:lvl5pPr lvl="4" rtl="0">
              <a:lnSpc>
                <a:spcPct val="100000"/>
              </a:lnSpc>
              <a:spcBef>
                <a:spcPts val="0"/>
              </a:spcBef>
              <a:spcAft>
                <a:spcPts val="0"/>
              </a:spcAft>
              <a:buClr>
                <a:srgbClr val="1C1C1C"/>
              </a:buClr>
              <a:buSzPts val="1400"/>
              <a:buNone/>
              <a:defRPr sz="1400">
                <a:solidFill>
                  <a:srgbClr val="1C1C1C"/>
                </a:solidFill>
              </a:defRPr>
            </a:lvl5pPr>
            <a:lvl6pPr lvl="5" rtl="0">
              <a:lnSpc>
                <a:spcPct val="100000"/>
              </a:lnSpc>
              <a:spcBef>
                <a:spcPts val="0"/>
              </a:spcBef>
              <a:spcAft>
                <a:spcPts val="0"/>
              </a:spcAft>
              <a:buClr>
                <a:srgbClr val="1C1C1C"/>
              </a:buClr>
              <a:buSzPts val="1400"/>
              <a:buNone/>
              <a:defRPr sz="1400">
                <a:solidFill>
                  <a:srgbClr val="1C1C1C"/>
                </a:solidFill>
              </a:defRPr>
            </a:lvl6pPr>
            <a:lvl7pPr lvl="6" rtl="0">
              <a:lnSpc>
                <a:spcPct val="100000"/>
              </a:lnSpc>
              <a:spcBef>
                <a:spcPts val="0"/>
              </a:spcBef>
              <a:spcAft>
                <a:spcPts val="0"/>
              </a:spcAft>
              <a:buClr>
                <a:srgbClr val="1C1C1C"/>
              </a:buClr>
              <a:buSzPts val="1400"/>
              <a:buNone/>
              <a:defRPr sz="1400">
                <a:solidFill>
                  <a:srgbClr val="1C1C1C"/>
                </a:solidFill>
              </a:defRPr>
            </a:lvl7pPr>
            <a:lvl8pPr lvl="7" rtl="0">
              <a:lnSpc>
                <a:spcPct val="100000"/>
              </a:lnSpc>
              <a:spcBef>
                <a:spcPts val="0"/>
              </a:spcBef>
              <a:spcAft>
                <a:spcPts val="0"/>
              </a:spcAft>
              <a:buClr>
                <a:srgbClr val="1C1C1C"/>
              </a:buClr>
              <a:buSzPts val="1400"/>
              <a:buNone/>
              <a:defRPr sz="1400">
                <a:solidFill>
                  <a:srgbClr val="1C1C1C"/>
                </a:solidFill>
              </a:defRPr>
            </a:lvl8pPr>
            <a:lvl9pPr lvl="8" rtl="0">
              <a:lnSpc>
                <a:spcPct val="100000"/>
              </a:lnSpc>
              <a:spcBef>
                <a:spcPts val="0"/>
              </a:spcBef>
              <a:spcAft>
                <a:spcPts val="0"/>
              </a:spcAft>
              <a:buClr>
                <a:srgbClr val="1C1C1C"/>
              </a:buClr>
              <a:buSzPts val="1400"/>
              <a:buNone/>
              <a:defRPr sz="1400">
                <a:solidFill>
                  <a:srgbClr val="1C1C1C"/>
                </a:solidFill>
              </a:defRPr>
            </a:lvl9pPr>
          </a:lstStyle>
          <a:p/>
        </p:txBody>
      </p:sp>
      <p:sp>
        <p:nvSpPr>
          <p:cNvPr id="89" name="Google Shape;89;p15"/>
          <p:cNvSpPr txBox="1"/>
          <p:nvPr>
            <p:ph hasCustomPrompt="1" idx="2" type="title"/>
          </p:nvPr>
        </p:nvSpPr>
        <p:spPr>
          <a:xfrm>
            <a:off x="1384269" y="719850"/>
            <a:ext cx="12567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5"/>
          <p:cNvSpPr txBox="1"/>
          <p:nvPr>
            <p:ph idx="3" type="title"/>
          </p:nvPr>
        </p:nvSpPr>
        <p:spPr>
          <a:xfrm>
            <a:off x="1384269" y="3418225"/>
            <a:ext cx="3190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 name="Google Shape;91;p15"/>
          <p:cNvSpPr txBox="1"/>
          <p:nvPr>
            <p:ph idx="4" type="subTitle"/>
          </p:nvPr>
        </p:nvSpPr>
        <p:spPr>
          <a:xfrm>
            <a:off x="1384269" y="3987225"/>
            <a:ext cx="24126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1C1C1C"/>
              </a:buClr>
              <a:buSzPts val="1400"/>
              <a:buNone/>
              <a:defRPr sz="1400">
                <a:solidFill>
                  <a:srgbClr val="1C1C1C"/>
                </a:solidFill>
              </a:defRPr>
            </a:lvl1pPr>
            <a:lvl2pPr lvl="1" rtl="0">
              <a:lnSpc>
                <a:spcPct val="100000"/>
              </a:lnSpc>
              <a:spcBef>
                <a:spcPts val="0"/>
              </a:spcBef>
              <a:spcAft>
                <a:spcPts val="0"/>
              </a:spcAft>
              <a:buClr>
                <a:srgbClr val="1C1C1C"/>
              </a:buClr>
              <a:buSzPts val="1400"/>
              <a:buNone/>
              <a:defRPr sz="1400">
                <a:solidFill>
                  <a:srgbClr val="1C1C1C"/>
                </a:solidFill>
              </a:defRPr>
            </a:lvl2pPr>
            <a:lvl3pPr lvl="2" rtl="0">
              <a:lnSpc>
                <a:spcPct val="100000"/>
              </a:lnSpc>
              <a:spcBef>
                <a:spcPts val="0"/>
              </a:spcBef>
              <a:spcAft>
                <a:spcPts val="0"/>
              </a:spcAft>
              <a:buClr>
                <a:srgbClr val="1C1C1C"/>
              </a:buClr>
              <a:buSzPts val="1400"/>
              <a:buNone/>
              <a:defRPr sz="1400">
                <a:solidFill>
                  <a:srgbClr val="1C1C1C"/>
                </a:solidFill>
              </a:defRPr>
            </a:lvl3pPr>
            <a:lvl4pPr lvl="3" rtl="0">
              <a:lnSpc>
                <a:spcPct val="100000"/>
              </a:lnSpc>
              <a:spcBef>
                <a:spcPts val="0"/>
              </a:spcBef>
              <a:spcAft>
                <a:spcPts val="0"/>
              </a:spcAft>
              <a:buClr>
                <a:srgbClr val="1C1C1C"/>
              </a:buClr>
              <a:buSzPts val="1400"/>
              <a:buNone/>
              <a:defRPr sz="1400">
                <a:solidFill>
                  <a:srgbClr val="1C1C1C"/>
                </a:solidFill>
              </a:defRPr>
            </a:lvl4pPr>
            <a:lvl5pPr lvl="4" rtl="0">
              <a:lnSpc>
                <a:spcPct val="100000"/>
              </a:lnSpc>
              <a:spcBef>
                <a:spcPts val="0"/>
              </a:spcBef>
              <a:spcAft>
                <a:spcPts val="0"/>
              </a:spcAft>
              <a:buClr>
                <a:srgbClr val="1C1C1C"/>
              </a:buClr>
              <a:buSzPts val="1400"/>
              <a:buNone/>
              <a:defRPr sz="1400">
                <a:solidFill>
                  <a:srgbClr val="1C1C1C"/>
                </a:solidFill>
              </a:defRPr>
            </a:lvl5pPr>
            <a:lvl6pPr lvl="5" rtl="0">
              <a:lnSpc>
                <a:spcPct val="100000"/>
              </a:lnSpc>
              <a:spcBef>
                <a:spcPts val="0"/>
              </a:spcBef>
              <a:spcAft>
                <a:spcPts val="0"/>
              </a:spcAft>
              <a:buClr>
                <a:srgbClr val="1C1C1C"/>
              </a:buClr>
              <a:buSzPts val="1400"/>
              <a:buNone/>
              <a:defRPr sz="1400">
                <a:solidFill>
                  <a:srgbClr val="1C1C1C"/>
                </a:solidFill>
              </a:defRPr>
            </a:lvl6pPr>
            <a:lvl7pPr lvl="6" rtl="0">
              <a:lnSpc>
                <a:spcPct val="100000"/>
              </a:lnSpc>
              <a:spcBef>
                <a:spcPts val="0"/>
              </a:spcBef>
              <a:spcAft>
                <a:spcPts val="0"/>
              </a:spcAft>
              <a:buClr>
                <a:srgbClr val="1C1C1C"/>
              </a:buClr>
              <a:buSzPts val="1400"/>
              <a:buNone/>
              <a:defRPr sz="1400">
                <a:solidFill>
                  <a:srgbClr val="1C1C1C"/>
                </a:solidFill>
              </a:defRPr>
            </a:lvl7pPr>
            <a:lvl8pPr lvl="7" rtl="0">
              <a:lnSpc>
                <a:spcPct val="100000"/>
              </a:lnSpc>
              <a:spcBef>
                <a:spcPts val="0"/>
              </a:spcBef>
              <a:spcAft>
                <a:spcPts val="0"/>
              </a:spcAft>
              <a:buClr>
                <a:srgbClr val="1C1C1C"/>
              </a:buClr>
              <a:buSzPts val="1400"/>
              <a:buNone/>
              <a:defRPr sz="1400">
                <a:solidFill>
                  <a:srgbClr val="1C1C1C"/>
                </a:solidFill>
              </a:defRPr>
            </a:lvl8pPr>
            <a:lvl9pPr lvl="8" rtl="0">
              <a:lnSpc>
                <a:spcPct val="100000"/>
              </a:lnSpc>
              <a:spcBef>
                <a:spcPts val="0"/>
              </a:spcBef>
              <a:spcAft>
                <a:spcPts val="0"/>
              </a:spcAft>
              <a:buClr>
                <a:srgbClr val="1C1C1C"/>
              </a:buClr>
              <a:buSzPts val="1400"/>
              <a:buNone/>
              <a:defRPr sz="1400">
                <a:solidFill>
                  <a:srgbClr val="1C1C1C"/>
                </a:solidFill>
              </a:defRPr>
            </a:lvl9pPr>
          </a:lstStyle>
          <a:p/>
        </p:txBody>
      </p:sp>
      <p:sp>
        <p:nvSpPr>
          <p:cNvPr id="92" name="Google Shape;92;p15"/>
          <p:cNvSpPr txBox="1"/>
          <p:nvPr>
            <p:ph hasCustomPrompt="1" idx="5" type="title"/>
          </p:nvPr>
        </p:nvSpPr>
        <p:spPr>
          <a:xfrm>
            <a:off x="1384269" y="2902800"/>
            <a:ext cx="12567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5"/>
          <p:cNvSpPr txBox="1"/>
          <p:nvPr>
            <p:ph idx="6" type="title"/>
          </p:nvPr>
        </p:nvSpPr>
        <p:spPr>
          <a:xfrm>
            <a:off x="5385419" y="1235275"/>
            <a:ext cx="3190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 name="Google Shape;94;p15"/>
          <p:cNvSpPr txBox="1"/>
          <p:nvPr>
            <p:ph idx="7" type="subTitle"/>
          </p:nvPr>
        </p:nvSpPr>
        <p:spPr>
          <a:xfrm>
            <a:off x="5385419" y="1804275"/>
            <a:ext cx="24126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1C1C1C"/>
              </a:buClr>
              <a:buSzPts val="1400"/>
              <a:buNone/>
              <a:defRPr sz="1400">
                <a:solidFill>
                  <a:srgbClr val="1C1C1C"/>
                </a:solidFill>
              </a:defRPr>
            </a:lvl1pPr>
            <a:lvl2pPr lvl="1" rtl="0">
              <a:lnSpc>
                <a:spcPct val="100000"/>
              </a:lnSpc>
              <a:spcBef>
                <a:spcPts val="0"/>
              </a:spcBef>
              <a:spcAft>
                <a:spcPts val="0"/>
              </a:spcAft>
              <a:buClr>
                <a:srgbClr val="1C1C1C"/>
              </a:buClr>
              <a:buSzPts val="1400"/>
              <a:buNone/>
              <a:defRPr sz="1400">
                <a:solidFill>
                  <a:srgbClr val="1C1C1C"/>
                </a:solidFill>
              </a:defRPr>
            </a:lvl2pPr>
            <a:lvl3pPr lvl="2" rtl="0">
              <a:lnSpc>
                <a:spcPct val="100000"/>
              </a:lnSpc>
              <a:spcBef>
                <a:spcPts val="0"/>
              </a:spcBef>
              <a:spcAft>
                <a:spcPts val="0"/>
              </a:spcAft>
              <a:buClr>
                <a:srgbClr val="1C1C1C"/>
              </a:buClr>
              <a:buSzPts val="1400"/>
              <a:buNone/>
              <a:defRPr sz="1400">
                <a:solidFill>
                  <a:srgbClr val="1C1C1C"/>
                </a:solidFill>
              </a:defRPr>
            </a:lvl3pPr>
            <a:lvl4pPr lvl="3" rtl="0">
              <a:lnSpc>
                <a:spcPct val="100000"/>
              </a:lnSpc>
              <a:spcBef>
                <a:spcPts val="0"/>
              </a:spcBef>
              <a:spcAft>
                <a:spcPts val="0"/>
              </a:spcAft>
              <a:buClr>
                <a:srgbClr val="1C1C1C"/>
              </a:buClr>
              <a:buSzPts val="1400"/>
              <a:buNone/>
              <a:defRPr sz="1400">
                <a:solidFill>
                  <a:srgbClr val="1C1C1C"/>
                </a:solidFill>
              </a:defRPr>
            </a:lvl4pPr>
            <a:lvl5pPr lvl="4" rtl="0">
              <a:lnSpc>
                <a:spcPct val="100000"/>
              </a:lnSpc>
              <a:spcBef>
                <a:spcPts val="0"/>
              </a:spcBef>
              <a:spcAft>
                <a:spcPts val="0"/>
              </a:spcAft>
              <a:buClr>
                <a:srgbClr val="1C1C1C"/>
              </a:buClr>
              <a:buSzPts val="1400"/>
              <a:buNone/>
              <a:defRPr sz="1400">
                <a:solidFill>
                  <a:srgbClr val="1C1C1C"/>
                </a:solidFill>
              </a:defRPr>
            </a:lvl5pPr>
            <a:lvl6pPr lvl="5" rtl="0">
              <a:lnSpc>
                <a:spcPct val="100000"/>
              </a:lnSpc>
              <a:spcBef>
                <a:spcPts val="0"/>
              </a:spcBef>
              <a:spcAft>
                <a:spcPts val="0"/>
              </a:spcAft>
              <a:buClr>
                <a:srgbClr val="1C1C1C"/>
              </a:buClr>
              <a:buSzPts val="1400"/>
              <a:buNone/>
              <a:defRPr sz="1400">
                <a:solidFill>
                  <a:srgbClr val="1C1C1C"/>
                </a:solidFill>
              </a:defRPr>
            </a:lvl6pPr>
            <a:lvl7pPr lvl="6" rtl="0">
              <a:lnSpc>
                <a:spcPct val="100000"/>
              </a:lnSpc>
              <a:spcBef>
                <a:spcPts val="0"/>
              </a:spcBef>
              <a:spcAft>
                <a:spcPts val="0"/>
              </a:spcAft>
              <a:buClr>
                <a:srgbClr val="1C1C1C"/>
              </a:buClr>
              <a:buSzPts val="1400"/>
              <a:buNone/>
              <a:defRPr sz="1400">
                <a:solidFill>
                  <a:srgbClr val="1C1C1C"/>
                </a:solidFill>
              </a:defRPr>
            </a:lvl7pPr>
            <a:lvl8pPr lvl="7" rtl="0">
              <a:lnSpc>
                <a:spcPct val="100000"/>
              </a:lnSpc>
              <a:spcBef>
                <a:spcPts val="0"/>
              </a:spcBef>
              <a:spcAft>
                <a:spcPts val="0"/>
              </a:spcAft>
              <a:buClr>
                <a:srgbClr val="1C1C1C"/>
              </a:buClr>
              <a:buSzPts val="1400"/>
              <a:buNone/>
              <a:defRPr sz="1400">
                <a:solidFill>
                  <a:srgbClr val="1C1C1C"/>
                </a:solidFill>
              </a:defRPr>
            </a:lvl8pPr>
            <a:lvl9pPr lvl="8" rtl="0">
              <a:lnSpc>
                <a:spcPct val="100000"/>
              </a:lnSpc>
              <a:spcBef>
                <a:spcPts val="0"/>
              </a:spcBef>
              <a:spcAft>
                <a:spcPts val="0"/>
              </a:spcAft>
              <a:buClr>
                <a:srgbClr val="1C1C1C"/>
              </a:buClr>
              <a:buSzPts val="1400"/>
              <a:buNone/>
              <a:defRPr sz="1400">
                <a:solidFill>
                  <a:srgbClr val="1C1C1C"/>
                </a:solidFill>
              </a:defRPr>
            </a:lvl9pPr>
          </a:lstStyle>
          <a:p/>
        </p:txBody>
      </p:sp>
      <p:sp>
        <p:nvSpPr>
          <p:cNvPr id="95" name="Google Shape;95;p15"/>
          <p:cNvSpPr txBox="1"/>
          <p:nvPr>
            <p:ph hasCustomPrompt="1" idx="8" type="title"/>
          </p:nvPr>
        </p:nvSpPr>
        <p:spPr>
          <a:xfrm>
            <a:off x="5385419" y="719850"/>
            <a:ext cx="12567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5"/>
          <p:cNvSpPr txBox="1"/>
          <p:nvPr>
            <p:ph idx="9" type="title"/>
          </p:nvPr>
        </p:nvSpPr>
        <p:spPr>
          <a:xfrm>
            <a:off x="5385419" y="3418225"/>
            <a:ext cx="3190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 name="Google Shape;97;p15"/>
          <p:cNvSpPr txBox="1"/>
          <p:nvPr>
            <p:ph idx="13" type="subTitle"/>
          </p:nvPr>
        </p:nvSpPr>
        <p:spPr>
          <a:xfrm>
            <a:off x="5385419" y="3987225"/>
            <a:ext cx="24126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1C1C1C"/>
              </a:buClr>
              <a:buSzPts val="1400"/>
              <a:buNone/>
              <a:defRPr sz="1400">
                <a:solidFill>
                  <a:srgbClr val="1C1C1C"/>
                </a:solidFill>
              </a:defRPr>
            </a:lvl1pPr>
            <a:lvl2pPr lvl="1" rtl="0">
              <a:lnSpc>
                <a:spcPct val="100000"/>
              </a:lnSpc>
              <a:spcBef>
                <a:spcPts val="0"/>
              </a:spcBef>
              <a:spcAft>
                <a:spcPts val="0"/>
              </a:spcAft>
              <a:buClr>
                <a:srgbClr val="1C1C1C"/>
              </a:buClr>
              <a:buSzPts val="1400"/>
              <a:buNone/>
              <a:defRPr sz="1400">
                <a:solidFill>
                  <a:srgbClr val="1C1C1C"/>
                </a:solidFill>
              </a:defRPr>
            </a:lvl2pPr>
            <a:lvl3pPr lvl="2" rtl="0">
              <a:lnSpc>
                <a:spcPct val="100000"/>
              </a:lnSpc>
              <a:spcBef>
                <a:spcPts val="0"/>
              </a:spcBef>
              <a:spcAft>
                <a:spcPts val="0"/>
              </a:spcAft>
              <a:buClr>
                <a:srgbClr val="1C1C1C"/>
              </a:buClr>
              <a:buSzPts val="1400"/>
              <a:buNone/>
              <a:defRPr sz="1400">
                <a:solidFill>
                  <a:srgbClr val="1C1C1C"/>
                </a:solidFill>
              </a:defRPr>
            </a:lvl3pPr>
            <a:lvl4pPr lvl="3" rtl="0">
              <a:lnSpc>
                <a:spcPct val="100000"/>
              </a:lnSpc>
              <a:spcBef>
                <a:spcPts val="0"/>
              </a:spcBef>
              <a:spcAft>
                <a:spcPts val="0"/>
              </a:spcAft>
              <a:buClr>
                <a:srgbClr val="1C1C1C"/>
              </a:buClr>
              <a:buSzPts val="1400"/>
              <a:buNone/>
              <a:defRPr sz="1400">
                <a:solidFill>
                  <a:srgbClr val="1C1C1C"/>
                </a:solidFill>
              </a:defRPr>
            </a:lvl4pPr>
            <a:lvl5pPr lvl="4" rtl="0">
              <a:lnSpc>
                <a:spcPct val="100000"/>
              </a:lnSpc>
              <a:spcBef>
                <a:spcPts val="0"/>
              </a:spcBef>
              <a:spcAft>
                <a:spcPts val="0"/>
              </a:spcAft>
              <a:buClr>
                <a:srgbClr val="1C1C1C"/>
              </a:buClr>
              <a:buSzPts val="1400"/>
              <a:buNone/>
              <a:defRPr sz="1400">
                <a:solidFill>
                  <a:srgbClr val="1C1C1C"/>
                </a:solidFill>
              </a:defRPr>
            </a:lvl5pPr>
            <a:lvl6pPr lvl="5" rtl="0">
              <a:lnSpc>
                <a:spcPct val="100000"/>
              </a:lnSpc>
              <a:spcBef>
                <a:spcPts val="0"/>
              </a:spcBef>
              <a:spcAft>
                <a:spcPts val="0"/>
              </a:spcAft>
              <a:buClr>
                <a:srgbClr val="1C1C1C"/>
              </a:buClr>
              <a:buSzPts val="1400"/>
              <a:buNone/>
              <a:defRPr sz="1400">
                <a:solidFill>
                  <a:srgbClr val="1C1C1C"/>
                </a:solidFill>
              </a:defRPr>
            </a:lvl6pPr>
            <a:lvl7pPr lvl="6" rtl="0">
              <a:lnSpc>
                <a:spcPct val="100000"/>
              </a:lnSpc>
              <a:spcBef>
                <a:spcPts val="0"/>
              </a:spcBef>
              <a:spcAft>
                <a:spcPts val="0"/>
              </a:spcAft>
              <a:buClr>
                <a:srgbClr val="1C1C1C"/>
              </a:buClr>
              <a:buSzPts val="1400"/>
              <a:buNone/>
              <a:defRPr sz="1400">
                <a:solidFill>
                  <a:srgbClr val="1C1C1C"/>
                </a:solidFill>
              </a:defRPr>
            </a:lvl7pPr>
            <a:lvl8pPr lvl="7" rtl="0">
              <a:lnSpc>
                <a:spcPct val="100000"/>
              </a:lnSpc>
              <a:spcBef>
                <a:spcPts val="0"/>
              </a:spcBef>
              <a:spcAft>
                <a:spcPts val="0"/>
              </a:spcAft>
              <a:buClr>
                <a:srgbClr val="1C1C1C"/>
              </a:buClr>
              <a:buSzPts val="1400"/>
              <a:buNone/>
              <a:defRPr sz="1400">
                <a:solidFill>
                  <a:srgbClr val="1C1C1C"/>
                </a:solidFill>
              </a:defRPr>
            </a:lvl8pPr>
            <a:lvl9pPr lvl="8" rtl="0">
              <a:lnSpc>
                <a:spcPct val="100000"/>
              </a:lnSpc>
              <a:spcBef>
                <a:spcPts val="0"/>
              </a:spcBef>
              <a:spcAft>
                <a:spcPts val="0"/>
              </a:spcAft>
              <a:buClr>
                <a:srgbClr val="1C1C1C"/>
              </a:buClr>
              <a:buSzPts val="1400"/>
              <a:buNone/>
              <a:defRPr sz="1400">
                <a:solidFill>
                  <a:srgbClr val="1C1C1C"/>
                </a:solidFill>
              </a:defRPr>
            </a:lvl9pPr>
          </a:lstStyle>
          <a:p/>
        </p:txBody>
      </p:sp>
      <p:sp>
        <p:nvSpPr>
          <p:cNvPr id="98" name="Google Shape;98;p15"/>
          <p:cNvSpPr txBox="1"/>
          <p:nvPr>
            <p:ph hasCustomPrompt="1" idx="14" type="title"/>
          </p:nvPr>
        </p:nvSpPr>
        <p:spPr>
          <a:xfrm>
            <a:off x="5385419" y="2902800"/>
            <a:ext cx="12567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5"/>
          <p:cNvSpPr/>
          <p:nvPr/>
        </p:nvSpPr>
        <p:spPr>
          <a:xfrm rot="-8100000">
            <a:off x="7695036" y="23885"/>
            <a:ext cx="2062563" cy="1031298"/>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p:nvPr/>
        </p:nvSpPr>
        <p:spPr>
          <a:xfrm rot="2700000">
            <a:off x="-489646" y="4521452"/>
            <a:ext cx="1469637" cy="734830"/>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spTree>
      <p:nvGrpSpPr>
        <p:cNvPr id="101" name="Shape 101"/>
        <p:cNvGrpSpPr/>
        <p:nvPr/>
      </p:nvGrpSpPr>
      <p:grpSpPr>
        <a:xfrm>
          <a:off x="0" y="0"/>
          <a:ext cx="0" cy="0"/>
          <a:chOff x="0" y="0"/>
          <a:chExt cx="0" cy="0"/>
        </a:xfrm>
      </p:grpSpPr>
      <p:sp>
        <p:nvSpPr>
          <p:cNvPr id="102" name="Google Shape;102;p16"/>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3" name="Google Shape;103;p16"/>
          <p:cNvSpPr txBox="1"/>
          <p:nvPr>
            <p:ph idx="2" type="title"/>
          </p:nvPr>
        </p:nvSpPr>
        <p:spPr>
          <a:xfrm>
            <a:off x="856200" y="307720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 name="Google Shape;104;p16"/>
          <p:cNvSpPr txBox="1"/>
          <p:nvPr>
            <p:ph idx="1" type="subTitle"/>
          </p:nvPr>
        </p:nvSpPr>
        <p:spPr>
          <a:xfrm>
            <a:off x="830250" y="36462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05" name="Google Shape;105;p16"/>
          <p:cNvSpPr txBox="1"/>
          <p:nvPr>
            <p:ph idx="3" type="subTitle"/>
          </p:nvPr>
        </p:nvSpPr>
        <p:spPr>
          <a:xfrm>
            <a:off x="3376625" y="36462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106" name="Google Shape;106;p16"/>
          <p:cNvSpPr txBox="1"/>
          <p:nvPr>
            <p:ph idx="4" type="subTitle"/>
          </p:nvPr>
        </p:nvSpPr>
        <p:spPr>
          <a:xfrm>
            <a:off x="5937750" y="36462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107" name="Google Shape;107;p16"/>
          <p:cNvSpPr/>
          <p:nvPr/>
        </p:nvSpPr>
        <p:spPr>
          <a:xfrm>
            <a:off x="-789575" y="-771100"/>
            <a:ext cx="2102400" cy="210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7841425" y="4087275"/>
            <a:ext cx="2102400" cy="210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txBox="1"/>
          <p:nvPr>
            <p:ph idx="5" type="title"/>
          </p:nvPr>
        </p:nvSpPr>
        <p:spPr>
          <a:xfrm>
            <a:off x="3409950" y="307720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0" name="Google Shape;110;p16"/>
          <p:cNvSpPr txBox="1"/>
          <p:nvPr>
            <p:ph idx="6" type="title"/>
          </p:nvPr>
        </p:nvSpPr>
        <p:spPr>
          <a:xfrm>
            <a:off x="5923000" y="307720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1" name="Google Shape;111;p16"/>
          <p:cNvSpPr txBox="1"/>
          <p:nvPr>
            <p:ph hasCustomPrompt="1" idx="7" type="title"/>
          </p:nvPr>
        </p:nvSpPr>
        <p:spPr>
          <a:xfrm>
            <a:off x="1252350" y="1930763"/>
            <a:ext cx="15684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2600"/>
              <a:buNone/>
              <a:defRPr sz="2600">
                <a:solidFill>
                  <a:schemeClr val="dk2"/>
                </a:solidFill>
              </a:defRPr>
            </a:lvl1pPr>
            <a:lvl2pPr lvl="1" rtl="0" algn="ctr">
              <a:spcBef>
                <a:spcPts val="0"/>
              </a:spcBef>
              <a:spcAft>
                <a:spcPts val="0"/>
              </a:spcAft>
              <a:buClr>
                <a:schemeClr val="dk2"/>
              </a:buClr>
              <a:buSzPts val="2600"/>
              <a:buNone/>
              <a:defRPr sz="2600">
                <a:solidFill>
                  <a:schemeClr val="dk2"/>
                </a:solidFill>
              </a:defRPr>
            </a:lvl2pPr>
            <a:lvl3pPr lvl="2" rtl="0" algn="ctr">
              <a:spcBef>
                <a:spcPts val="0"/>
              </a:spcBef>
              <a:spcAft>
                <a:spcPts val="0"/>
              </a:spcAft>
              <a:buClr>
                <a:schemeClr val="dk2"/>
              </a:buClr>
              <a:buSzPts val="2600"/>
              <a:buNone/>
              <a:defRPr sz="2600">
                <a:solidFill>
                  <a:schemeClr val="dk2"/>
                </a:solidFill>
              </a:defRPr>
            </a:lvl3pPr>
            <a:lvl4pPr lvl="3" rtl="0" algn="ctr">
              <a:spcBef>
                <a:spcPts val="0"/>
              </a:spcBef>
              <a:spcAft>
                <a:spcPts val="0"/>
              </a:spcAft>
              <a:buClr>
                <a:schemeClr val="dk2"/>
              </a:buClr>
              <a:buSzPts val="2600"/>
              <a:buNone/>
              <a:defRPr sz="2600">
                <a:solidFill>
                  <a:schemeClr val="dk2"/>
                </a:solidFill>
              </a:defRPr>
            </a:lvl4pPr>
            <a:lvl5pPr lvl="4" rtl="0" algn="ctr">
              <a:spcBef>
                <a:spcPts val="0"/>
              </a:spcBef>
              <a:spcAft>
                <a:spcPts val="0"/>
              </a:spcAft>
              <a:buClr>
                <a:schemeClr val="dk2"/>
              </a:buClr>
              <a:buSzPts val="2600"/>
              <a:buNone/>
              <a:defRPr sz="2600">
                <a:solidFill>
                  <a:schemeClr val="dk2"/>
                </a:solidFill>
              </a:defRPr>
            </a:lvl5pPr>
            <a:lvl6pPr lvl="5" rtl="0" algn="ctr">
              <a:spcBef>
                <a:spcPts val="0"/>
              </a:spcBef>
              <a:spcAft>
                <a:spcPts val="0"/>
              </a:spcAft>
              <a:buClr>
                <a:schemeClr val="dk2"/>
              </a:buClr>
              <a:buSzPts val="2600"/>
              <a:buNone/>
              <a:defRPr sz="2600">
                <a:solidFill>
                  <a:schemeClr val="dk2"/>
                </a:solidFill>
              </a:defRPr>
            </a:lvl6pPr>
            <a:lvl7pPr lvl="6" rtl="0" algn="ctr">
              <a:spcBef>
                <a:spcPts val="0"/>
              </a:spcBef>
              <a:spcAft>
                <a:spcPts val="0"/>
              </a:spcAft>
              <a:buClr>
                <a:schemeClr val="dk2"/>
              </a:buClr>
              <a:buSzPts val="2600"/>
              <a:buNone/>
              <a:defRPr sz="2600">
                <a:solidFill>
                  <a:schemeClr val="dk2"/>
                </a:solidFill>
              </a:defRPr>
            </a:lvl7pPr>
            <a:lvl8pPr lvl="7" rtl="0" algn="ctr">
              <a:spcBef>
                <a:spcPts val="0"/>
              </a:spcBef>
              <a:spcAft>
                <a:spcPts val="0"/>
              </a:spcAft>
              <a:buClr>
                <a:schemeClr val="dk2"/>
              </a:buClr>
              <a:buSzPts val="2600"/>
              <a:buNone/>
              <a:defRPr sz="2600">
                <a:solidFill>
                  <a:schemeClr val="dk2"/>
                </a:solidFill>
              </a:defRPr>
            </a:lvl8pPr>
            <a:lvl9pPr lvl="8" rtl="0" algn="ctr">
              <a:spcBef>
                <a:spcPts val="0"/>
              </a:spcBef>
              <a:spcAft>
                <a:spcPts val="0"/>
              </a:spcAft>
              <a:buClr>
                <a:schemeClr val="dk2"/>
              </a:buClr>
              <a:buSzPts val="2600"/>
              <a:buNone/>
              <a:defRPr sz="2600">
                <a:solidFill>
                  <a:schemeClr val="dk2"/>
                </a:solidFill>
              </a:defRPr>
            </a:lvl9pPr>
          </a:lstStyle>
          <a:p>
            <a:r>
              <a:t>xx%</a:t>
            </a:r>
          </a:p>
        </p:txBody>
      </p:sp>
      <p:sp>
        <p:nvSpPr>
          <p:cNvPr id="112" name="Google Shape;112;p16"/>
          <p:cNvSpPr txBox="1"/>
          <p:nvPr>
            <p:ph hasCustomPrompt="1" idx="8" type="title"/>
          </p:nvPr>
        </p:nvSpPr>
        <p:spPr>
          <a:xfrm>
            <a:off x="3806100" y="1930763"/>
            <a:ext cx="15684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2600"/>
              <a:buNone/>
              <a:defRPr sz="2600">
                <a:solidFill>
                  <a:schemeClr val="dk2"/>
                </a:solidFill>
              </a:defRPr>
            </a:lvl1pPr>
            <a:lvl2pPr lvl="1" rtl="0" algn="ctr">
              <a:spcBef>
                <a:spcPts val="0"/>
              </a:spcBef>
              <a:spcAft>
                <a:spcPts val="0"/>
              </a:spcAft>
              <a:buClr>
                <a:schemeClr val="dk2"/>
              </a:buClr>
              <a:buSzPts val="2600"/>
              <a:buNone/>
              <a:defRPr sz="2600">
                <a:solidFill>
                  <a:schemeClr val="dk2"/>
                </a:solidFill>
              </a:defRPr>
            </a:lvl2pPr>
            <a:lvl3pPr lvl="2" rtl="0" algn="ctr">
              <a:spcBef>
                <a:spcPts val="0"/>
              </a:spcBef>
              <a:spcAft>
                <a:spcPts val="0"/>
              </a:spcAft>
              <a:buClr>
                <a:schemeClr val="dk2"/>
              </a:buClr>
              <a:buSzPts val="2600"/>
              <a:buNone/>
              <a:defRPr sz="2600">
                <a:solidFill>
                  <a:schemeClr val="dk2"/>
                </a:solidFill>
              </a:defRPr>
            </a:lvl3pPr>
            <a:lvl4pPr lvl="3" rtl="0" algn="ctr">
              <a:spcBef>
                <a:spcPts val="0"/>
              </a:spcBef>
              <a:spcAft>
                <a:spcPts val="0"/>
              </a:spcAft>
              <a:buClr>
                <a:schemeClr val="dk2"/>
              </a:buClr>
              <a:buSzPts val="2600"/>
              <a:buNone/>
              <a:defRPr sz="2600">
                <a:solidFill>
                  <a:schemeClr val="dk2"/>
                </a:solidFill>
              </a:defRPr>
            </a:lvl4pPr>
            <a:lvl5pPr lvl="4" rtl="0" algn="ctr">
              <a:spcBef>
                <a:spcPts val="0"/>
              </a:spcBef>
              <a:spcAft>
                <a:spcPts val="0"/>
              </a:spcAft>
              <a:buClr>
                <a:schemeClr val="dk2"/>
              </a:buClr>
              <a:buSzPts val="2600"/>
              <a:buNone/>
              <a:defRPr sz="2600">
                <a:solidFill>
                  <a:schemeClr val="dk2"/>
                </a:solidFill>
              </a:defRPr>
            </a:lvl5pPr>
            <a:lvl6pPr lvl="5" rtl="0" algn="ctr">
              <a:spcBef>
                <a:spcPts val="0"/>
              </a:spcBef>
              <a:spcAft>
                <a:spcPts val="0"/>
              </a:spcAft>
              <a:buClr>
                <a:schemeClr val="dk2"/>
              </a:buClr>
              <a:buSzPts val="2600"/>
              <a:buNone/>
              <a:defRPr sz="2600">
                <a:solidFill>
                  <a:schemeClr val="dk2"/>
                </a:solidFill>
              </a:defRPr>
            </a:lvl6pPr>
            <a:lvl7pPr lvl="6" rtl="0" algn="ctr">
              <a:spcBef>
                <a:spcPts val="0"/>
              </a:spcBef>
              <a:spcAft>
                <a:spcPts val="0"/>
              </a:spcAft>
              <a:buClr>
                <a:schemeClr val="dk2"/>
              </a:buClr>
              <a:buSzPts val="2600"/>
              <a:buNone/>
              <a:defRPr sz="2600">
                <a:solidFill>
                  <a:schemeClr val="dk2"/>
                </a:solidFill>
              </a:defRPr>
            </a:lvl7pPr>
            <a:lvl8pPr lvl="7" rtl="0" algn="ctr">
              <a:spcBef>
                <a:spcPts val="0"/>
              </a:spcBef>
              <a:spcAft>
                <a:spcPts val="0"/>
              </a:spcAft>
              <a:buClr>
                <a:schemeClr val="dk2"/>
              </a:buClr>
              <a:buSzPts val="2600"/>
              <a:buNone/>
              <a:defRPr sz="2600">
                <a:solidFill>
                  <a:schemeClr val="dk2"/>
                </a:solidFill>
              </a:defRPr>
            </a:lvl8pPr>
            <a:lvl9pPr lvl="8" rtl="0" algn="ctr">
              <a:spcBef>
                <a:spcPts val="0"/>
              </a:spcBef>
              <a:spcAft>
                <a:spcPts val="0"/>
              </a:spcAft>
              <a:buClr>
                <a:schemeClr val="dk2"/>
              </a:buClr>
              <a:buSzPts val="2600"/>
              <a:buNone/>
              <a:defRPr sz="2600">
                <a:solidFill>
                  <a:schemeClr val="dk2"/>
                </a:solidFill>
              </a:defRPr>
            </a:lvl9pPr>
          </a:lstStyle>
          <a:p>
            <a:r>
              <a:t>xx%</a:t>
            </a:r>
          </a:p>
        </p:txBody>
      </p:sp>
      <p:sp>
        <p:nvSpPr>
          <p:cNvPr id="113" name="Google Shape;113;p16"/>
          <p:cNvSpPr txBox="1"/>
          <p:nvPr>
            <p:ph hasCustomPrompt="1" idx="9" type="title"/>
          </p:nvPr>
        </p:nvSpPr>
        <p:spPr>
          <a:xfrm>
            <a:off x="6319150" y="1930763"/>
            <a:ext cx="15684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2600"/>
              <a:buNone/>
              <a:defRPr sz="2600">
                <a:solidFill>
                  <a:schemeClr val="dk2"/>
                </a:solidFill>
              </a:defRPr>
            </a:lvl1pPr>
            <a:lvl2pPr lvl="1" rtl="0" algn="ctr">
              <a:spcBef>
                <a:spcPts val="0"/>
              </a:spcBef>
              <a:spcAft>
                <a:spcPts val="0"/>
              </a:spcAft>
              <a:buClr>
                <a:schemeClr val="dk2"/>
              </a:buClr>
              <a:buSzPts val="2600"/>
              <a:buNone/>
              <a:defRPr sz="2600">
                <a:solidFill>
                  <a:schemeClr val="dk2"/>
                </a:solidFill>
              </a:defRPr>
            </a:lvl2pPr>
            <a:lvl3pPr lvl="2" rtl="0" algn="ctr">
              <a:spcBef>
                <a:spcPts val="0"/>
              </a:spcBef>
              <a:spcAft>
                <a:spcPts val="0"/>
              </a:spcAft>
              <a:buClr>
                <a:schemeClr val="dk2"/>
              </a:buClr>
              <a:buSzPts val="2600"/>
              <a:buNone/>
              <a:defRPr sz="2600">
                <a:solidFill>
                  <a:schemeClr val="dk2"/>
                </a:solidFill>
              </a:defRPr>
            </a:lvl3pPr>
            <a:lvl4pPr lvl="3" rtl="0" algn="ctr">
              <a:spcBef>
                <a:spcPts val="0"/>
              </a:spcBef>
              <a:spcAft>
                <a:spcPts val="0"/>
              </a:spcAft>
              <a:buClr>
                <a:schemeClr val="dk2"/>
              </a:buClr>
              <a:buSzPts val="2600"/>
              <a:buNone/>
              <a:defRPr sz="2600">
                <a:solidFill>
                  <a:schemeClr val="dk2"/>
                </a:solidFill>
              </a:defRPr>
            </a:lvl4pPr>
            <a:lvl5pPr lvl="4" rtl="0" algn="ctr">
              <a:spcBef>
                <a:spcPts val="0"/>
              </a:spcBef>
              <a:spcAft>
                <a:spcPts val="0"/>
              </a:spcAft>
              <a:buClr>
                <a:schemeClr val="dk2"/>
              </a:buClr>
              <a:buSzPts val="2600"/>
              <a:buNone/>
              <a:defRPr sz="2600">
                <a:solidFill>
                  <a:schemeClr val="dk2"/>
                </a:solidFill>
              </a:defRPr>
            </a:lvl5pPr>
            <a:lvl6pPr lvl="5" rtl="0" algn="ctr">
              <a:spcBef>
                <a:spcPts val="0"/>
              </a:spcBef>
              <a:spcAft>
                <a:spcPts val="0"/>
              </a:spcAft>
              <a:buClr>
                <a:schemeClr val="dk2"/>
              </a:buClr>
              <a:buSzPts val="2600"/>
              <a:buNone/>
              <a:defRPr sz="2600">
                <a:solidFill>
                  <a:schemeClr val="dk2"/>
                </a:solidFill>
              </a:defRPr>
            </a:lvl6pPr>
            <a:lvl7pPr lvl="6" rtl="0" algn="ctr">
              <a:spcBef>
                <a:spcPts val="0"/>
              </a:spcBef>
              <a:spcAft>
                <a:spcPts val="0"/>
              </a:spcAft>
              <a:buClr>
                <a:schemeClr val="dk2"/>
              </a:buClr>
              <a:buSzPts val="2600"/>
              <a:buNone/>
              <a:defRPr sz="2600">
                <a:solidFill>
                  <a:schemeClr val="dk2"/>
                </a:solidFill>
              </a:defRPr>
            </a:lvl7pPr>
            <a:lvl8pPr lvl="7" rtl="0" algn="ctr">
              <a:spcBef>
                <a:spcPts val="0"/>
              </a:spcBef>
              <a:spcAft>
                <a:spcPts val="0"/>
              </a:spcAft>
              <a:buClr>
                <a:schemeClr val="dk2"/>
              </a:buClr>
              <a:buSzPts val="2600"/>
              <a:buNone/>
              <a:defRPr sz="2600">
                <a:solidFill>
                  <a:schemeClr val="dk2"/>
                </a:solidFill>
              </a:defRPr>
            </a:lvl8pPr>
            <a:lvl9pPr lvl="8" rtl="0" algn="ctr">
              <a:spcBef>
                <a:spcPts val="0"/>
              </a:spcBef>
              <a:spcAft>
                <a:spcPts val="0"/>
              </a:spcAft>
              <a:buClr>
                <a:schemeClr val="dk2"/>
              </a:buClr>
              <a:buSzPts val="2600"/>
              <a:buNone/>
              <a:defRPr sz="2600">
                <a:solidFill>
                  <a:schemeClr val="dk2"/>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114" name="Shape 114"/>
        <p:cNvGrpSpPr/>
        <p:nvPr/>
      </p:nvGrpSpPr>
      <p:grpSpPr>
        <a:xfrm>
          <a:off x="0" y="0"/>
          <a:ext cx="0" cy="0"/>
          <a:chOff x="0" y="0"/>
          <a:chExt cx="0" cy="0"/>
        </a:xfrm>
      </p:grpSpPr>
      <p:sp>
        <p:nvSpPr>
          <p:cNvPr id="115" name="Google Shape;115;p17"/>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6" name="Google Shape;116;p17"/>
          <p:cNvSpPr txBox="1"/>
          <p:nvPr>
            <p:ph idx="2" type="title"/>
          </p:nvPr>
        </p:nvSpPr>
        <p:spPr>
          <a:xfrm>
            <a:off x="1004250" y="3570625"/>
            <a:ext cx="206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7" name="Google Shape;117;p17"/>
          <p:cNvSpPr txBox="1"/>
          <p:nvPr>
            <p:ph idx="1" type="subTitle"/>
          </p:nvPr>
        </p:nvSpPr>
        <p:spPr>
          <a:xfrm>
            <a:off x="830250" y="3987225"/>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18" name="Google Shape;118;p17"/>
          <p:cNvSpPr txBox="1"/>
          <p:nvPr>
            <p:ph idx="3" type="subTitle"/>
          </p:nvPr>
        </p:nvSpPr>
        <p:spPr>
          <a:xfrm>
            <a:off x="3384000" y="3987225"/>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119" name="Google Shape;119;p17"/>
          <p:cNvSpPr txBox="1"/>
          <p:nvPr>
            <p:ph idx="4" type="subTitle"/>
          </p:nvPr>
        </p:nvSpPr>
        <p:spPr>
          <a:xfrm>
            <a:off x="5937750" y="3987225"/>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120" name="Google Shape;120;p17"/>
          <p:cNvSpPr txBox="1"/>
          <p:nvPr>
            <p:ph idx="5" type="title"/>
          </p:nvPr>
        </p:nvSpPr>
        <p:spPr>
          <a:xfrm>
            <a:off x="1004250" y="1761625"/>
            <a:ext cx="206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1" name="Google Shape;121;p17"/>
          <p:cNvSpPr txBox="1"/>
          <p:nvPr>
            <p:ph idx="6" type="subTitle"/>
          </p:nvPr>
        </p:nvSpPr>
        <p:spPr>
          <a:xfrm>
            <a:off x="830250" y="2178225"/>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22" name="Google Shape;122;p17"/>
          <p:cNvSpPr txBox="1"/>
          <p:nvPr>
            <p:ph idx="7" type="subTitle"/>
          </p:nvPr>
        </p:nvSpPr>
        <p:spPr>
          <a:xfrm>
            <a:off x="3376625" y="2178225"/>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123" name="Google Shape;123;p17"/>
          <p:cNvSpPr txBox="1"/>
          <p:nvPr>
            <p:ph idx="8" type="subTitle"/>
          </p:nvPr>
        </p:nvSpPr>
        <p:spPr>
          <a:xfrm>
            <a:off x="5937750" y="2178225"/>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124" name="Google Shape;124;p17"/>
          <p:cNvSpPr/>
          <p:nvPr/>
        </p:nvSpPr>
        <p:spPr>
          <a:xfrm rot="5400000">
            <a:off x="8307525" y="4217825"/>
            <a:ext cx="1295235" cy="1552154"/>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p:nvPr/>
        </p:nvSpPr>
        <p:spPr>
          <a:xfrm rot="-5400000">
            <a:off x="-257650" y="-497975"/>
            <a:ext cx="1295235" cy="1552154"/>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rot="-5400000">
            <a:off x="8179457" y="601747"/>
            <a:ext cx="1312981" cy="65650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rot="5400000">
            <a:off x="-322553" y="4435868"/>
            <a:ext cx="1070997" cy="535507"/>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txBox="1"/>
          <p:nvPr>
            <p:ph idx="9" type="title"/>
          </p:nvPr>
        </p:nvSpPr>
        <p:spPr>
          <a:xfrm>
            <a:off x="3558000" y="1761625"/>
            <a:ext cx="206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9" name="Google Shape;129;p17"/>
          <p:cNvSpPr txBox="1"/>
          <p:nvPr>
            <p:ph idx="13" type="title"/>
          </p:nvPr>
        </p:nvSpPr>
        <p:spPr>
          <a:xfrm>
            <a:off x="6111750" y="1761625"/>
            <a:ext cx="206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0" name="Google Shape;130;p17"/>
          <p:cNvSpPr txBox="1"/>
          <p:nvPr>
            <p:ph idx="14" type="title"/>
          </p:nvPr>
        </p:nvSpPr>
        <p:spPr>
          <a:xfrm>
            <a:off x="3558000" y="3570625"/>
            <a:ext cx="206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31" name="Google Shape;131;p17"/>
          <p:cNvSpPr txBox="1"/>
          <p:nvPr>
            <p:ph idx="15" type="title"/>
          </p:nvPr>
        </p:nvSpPr>
        <p:spPr>
          <a:xfrm>
            <a:off x="6111750" y="3570625"/>
            <a:ext cx="206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 and text">
  <p:cSld name="CUSTOM_5">
    <p:spTree>
      <p:nvGrpSpPr>
        <p:cNvPr id="132" name="Shape 132"/>
        <p:cNvGrpSpPr/>
        <p:nvPr/>
      </p:nvGrpSpPr>
      <p:grpSpPr>
        <a:xfrm>
          <a:off x="0" y="0"/>
          <a:ext cx="0" cy="0"/>
          <a:chOff x="0" y="0"/>
          <a:chExt cx="0" cy="0"/>
        </a:xfrm>
      </p:grpSpPr>
      <p:sp>
        <p:nvSpPr>
          <p:cNvPr id="133" name="Google Shape;133;p18"/>
          <p:cNvSpPr txBox="1"/>
          <p:nvPr>
            <p:ph hasCustomPrompt="1" type="title"/>
          </p:nvPr>
        </p:nvSpPr>
        <p:spPr>
          <a:xfrm>
            <a:off x="311700" y="604275"/>
            <a:ext cx="8520600" cy="13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34" name="Google Shape;134;p18"/>
          <p:cNvSpPr txBox="1"/>
          <p:nvPr>
            <p:ph idx="1" type="subTitle"/>
          </p:nvPr>
        </p:nvSpPr>
        <p:spPr>
          <a:xfrm>
            <a:off x="2113200" y="1741050"/>
            <a:ext cx="4917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35" name="Google Shape;135;p18"/>
          <p:cNvSpPr txBox="1"/>
          <p:nvPr>
            <p:ph hasCustomPrompt="1" idx="2" type="title"/>
          </p:nvPr>
        </p:nvSpPr>
        <p:spPr>
          <a:xfrm>
            <a:off x="311700" y="2609850"/>
            <a:ext cx="8520600" cy="135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36" name="Google Shape;136;p18"/>
          <p:cNvSpPr txBox="1"/>
          <p:nvPr>
            <p:ph idx="3" type="subTitle"/>
          </p:nvPr>
        </p:nvSpPr>
        <p:spPr>
          <a:xfrm>
            <a:off x="2113200" y="3746625"/>
            <a:ext cx="4917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37" name="Google Shape;137;p18"/>
          <p:cNvSpPr/>
          <p:nvPr/>
        </p:nvSpPr>
        <p:spPr>
          <a:xfrm>
            <a:off x="-731000" y="-1692300"/>
            <a:ext cx="2756100" cy="2756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8"/>
          <p:cNvSpPr/>
          <p:nvPr/>
        </p:nvSpPr>
        <p:spPr>
          <a:xfrm>
            <a:off x="6431800" y="4328550"/>
            <a:ext cx="2756100" cy="2756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section">
  <p:cSld name="CUSTOM_6">
    <p:spTree>
      <p:nvGrpSpPr>
        <p:cNvPr id="139" name="Shape 139"/>
        <p:cNvGrpSpPr/>
        <p:nvPr/>
      </p:nvGrpSpPr>
      <p:grpSpPr>
        <a:xfrm>
          <a:off x="0" y="0"/>
          <a:ext cx="0" cy="0"/>
          <a:chOff x="0" y="0"/>
          <a:chExt cx="0" cy="0"/>
        </a:xfrm>
      </p:grpSpPr>
      <p:sp>
        <p:nvSpPr>
          <p:cNvPr id="140" name="Google Shape;140;p19"/>
          <p:cNvSpPr/>
          <p:nvPr/>
        </p:nvSpPr>
        <p:spPr>
          <a:xfrm>
            <a:off x="2329350" y="388100"/>
            <a:ext cx="4485300" cy="4485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9"/>
          <p:cNvSpPr/>
          <p:nvPr/>
        </p:nvSpPr>
        <p:spPr>
          <a:xfrm>
            <a:off x="2655000" y="713750"/>
            <a:ext cx="3834000" cy="3834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9"/>
          <p:cNvSpPr txBox="1"/>
          <p:nvPr>
            <p:ph idx="1" type="subTitle"/>
          </p:nvPr>
        </p:nvSpPr>
        <p:spPr>
          <a:xfrm>
            <a:off x="3058500" y="2782085"/>
            <a:ext cx="30270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800"/>
              <a:buNone/>
              <a:defRPr sz="1800">
                <a:solidFill>
                  <a:schemeClr val="dk2"/>
                </a:solidFill>
              </a:defRPr>
            </a:lvl1pPr>
            <a:lvl2pPr lvl="1" rtl="0" algn="ctr">
              <a:lnSpc>
                <a:spcPct val="100000"/>
              </a:lnSpc>
              <a:spcBef>
                <a:spcPts val="0"/>
              </a:spcBef>
              <a:spcAft>
                <a:spcPts val="0"/>
              </a:spcAft>
              <a:buClr>
                <a:schemeClr val="dk2"/>
              </a:buClr>
              <a:buSzPts val="1800"/>
              <a:buNone/>
              <a:defRPr sz="1800">
                <a:solidFill>
                  <a:schemeClr val="dk2"/>
                </a:solidFill>
              </a:defRPr>
            </a:lvl2pPr>
            <a:lvl3pPr lvl="2" rtl="0" algn="ctr">
              <a:lnSpc>
                <a:spcPct val="100000"/>
              </a:lnSpc>
              <a:spcBef>
                <a:spcPts val="0"/>
              </a:spcBef>
              <a:spcAft>
                <a:spcPts val="0"/>
              </a:spcAft>
              <a:buClr>
                <a:schemeClr val="dk2"/>
              </a:buClr>
              <a:buSzPts val="1800"/>
              <a:buNone/>
              <a:defRPr sz="1800">
                <a:solidFill>
                  <a:schemeClr val="dk2"/>
                </a:solidFill>
              </a:defRPr>
            </a:lvl3pPr>
            <a:lvl4pPr lvl="3" rtl="0" algn="ctr">
              <a:lnSpc>
                <a:spcPct val="100000"/>
              </a:lnSpc>
              <a:spcBef>
                <a:spcPts val="0"/>
              </a:spcBef>
              <a:spcAft>
                <a:spcPts val="0"/>
              </a:spcAft>
              <a:buClr>
                <a:schemeClr val="dk2"/>
              </a:buClr>
              <a:buSzPts val="1800"/>
              <a:buNone/>
              <a:defRPr sz="1800">
                <a:solidFill>
                  <a:schemeClr val="dk2"/>
                </a:solidFill>
              </a:defRPr>
            </a:lvl4pPr>
            <a:lvl5pPr lvl="4" rtl="0" algn="ctr">
              <a:lnSpc>
                <a:spcPct val="100000"/>
              </a:lnSpc>
              <a:spcBef>
                <a:spcPts val="0"/>
              </a:spcBef>
              <a:spcAft>
                <a:spcPts val="0"/>
              </a:spcAft>
              <a:buClr>
                <a:schemeClr val="dk2"/>
              </a:buClr>
              <a:buSzPts val="1800"/>
              <a:buNone/>
              <a:defRPr sz="1800">
                <a:solidFill>
                  <a:schemeClr val="dk2"/>
                </a:solidFill>
              </a:defRPr>
            </a:lvl5pPr>
            <a:lvl6pPr lvl="5" rtl="0" algn="ctr">
              <a:lnSpc>
                <a:spcPct val="100000"/>
              </a:lnSpc>
              <a:spcBef>
                <a:spcPts val="0"/>
              </a:spcBef>
              <a:spcAft>
                <a:spcPts val="0"/>
              </a:spcAft>
              <a:buClr>
                <a:schemeClr val="dk2"/>
              </a:buClr>
              <a:buSzPts val="1800"/>
              <a:buNone/>
              <a:defRPr sz="1800">
                <a:solidFill>
                  <a:schemeClr val="dk2"/>
                </a:solidFill>
              </a:defRPr>
            </a:lvl6pPr>
            <a:lvl7pPr lvl="6" rtl="0" algn="ctr">
              <a:lnSpc>
                <a:spcPct val="100000"/>
              </a:lnSpc>
              <a:spcBef>
                <a:spcPts val="0"/>
              </a:spcBef>
              <a:spcAft>
                <a:spcPts val="0"/>
              </a:spcAft>
              <a:buClr>
                <a:schemeClr val="dk2"/>
              </a:buClr>
              <a:buSzPts val="1800"/>
              <a:buNone/>
              <a:defRPr sz="1800">
                <a:solidFill>
                  <a:schemeClr val="dk2"/>
                </a:solidFill>
              </a:defRPr>
            </a:lvl7pPr>
            <a:lvl8pPr lvl="7" rtl="0" algn="ctr">
              <a:lnSpc>
                <a:spcPct val="100000"/>
              </a:lnSpc>
              <a:spcBef>
                <a:spcPts val="0"/>
              </a:spcBef>
              <a:spcAft>
                <a:spcPts val="0"/>
              </a:spcAft>
              <a:buClr>
                <a:schemeClr val="dk2"/>
              </a:buClr>
              <a:buSzPts val="1800"/>
              <a:buNone/>
              <a:defRPr sz="1800">
                <a:solidFill>
                  <a:schemeClr val="dk2"/>
                </a:solidFill>
              </a:defRPr>
            </a:lvl8pPr>
            <a:lvl9pPr lvl="8" rtl="0" algn="ctr">
              <a:lnSpc>
                <a:spcPct val="100000"/>
              </a:lnSpc>
              <a:spcBef>
                <a:spcPts val="0"/>
              </a:spcBef>
              <a:spcAft>
                <a:spcPts val="0"/>
              </a:spcAft>
              <a:buClr>
                <a:schemeClr val="dk2"/>
              </a:buClr>
              <a:buSzPts val="1800"/>
              <a:buNone/>
              <a:defRPr sz="1800">
                <a:solidFill>
                  <a:schemeClr val="dk2"/>
                </a:solidFill>
              </a:defRPr>
            </a:lvl9pPr>
          </a:lstStyle>
          <a:p/>
        </p:txBody>
      </p:sp>
      <p:sp>
        <p:nvSpPr>
          <p:cNvPr id="143" name="Google Shape;143;p19"/>
          <p:cNvSpPr txBox="1"/>
          <p:nvPr>
            <p:ph type="title"/>
          </p:nvPr>
        </p:nvSpPr>
        <p:spPr>
          <a:xfrm>
            <a:off x="2609550" y="2181754"/>
            <a:ext cx="392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2800">
                <a:solidFill>
                  <a:schemeClr val="lt1"/>
                </a:solidFill>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144" name="Google Shape;144;p19"/>
          <p:cNvSpPr txBox="1"/>
          <p:nvPr>
            <p:ph hasCustomPrompt="1" idx="2" type="title"/>
          </p:nvPr>
        </p:nvSpPr>
        <p:spPr>
          <a:xfrm>
            <a:off x="3787800" y="1560510"/>
            <a:ext cx="15684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45" name="Google Shape;145;p19"/>
          <p:cNvSpPr/>
          <p:nvPr/>
        </p:nvSpPr>
        <p:spPr>
          <a:xfrm rot="10800000">
            <a:off x="-47615" y="2"/>
            <a:ext cx="1123386" cy="561702"/>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a:off x="7862047" y="4397749"/>
            <a:ext cx="1491507" cy="745765"/>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7">
    <p:spTree>
      <p:nvGrpSpPr>
        <p:cNvPr id="147" name="Shape 147"/>
        <p:cNvGrpSpPr/>
        <p:nvPr/>
      </p:nvGrpSpPr>
      <p:grpSpPr>
        <a:xfrm>
          <a:off x="0" y="0"/>
          <a:ext cx="0" cy="0"/>
          <a:chOff x="0" y="0"/>
          <a:chExt cx="0" cy="0"/>
        </a:xfrm>
      </p:grpSpPr>
      <p:sp>
        <p:nvSpPr>
          <p:cNvPr id="148" name="Google Shape;148;p20"/>
          <p:cNvSpPr/>
          <p:nvPr/>
        </p:nvSpPr>
        <p:spPr>
          <a:xfrm>
            <a:off x="5966025" y="-38400"/>
            <a:ext cx="3673800" cy="5220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txBox="1"/>
          <p:nvPr>
            <p:ph type="title"/>
          </p:nvPr>
        </p:nvSpPr>
        <p:spPr>
          <a:xfrm>
            <a:off x="1403200" y="1366050"/>
            <a:ext cx="2412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50" name="Google Shape;150;p20"/>
          <p:cNvSpPr txBox="1"/>
          <p:nvPr>
            <p:ph idx="1" type="subTitle"/>
          </p:nvPr>
        </p:nvSpPr>
        <p:spPr>
          <a:xfrm>
            <a:off x="1403200" y="1858844"/>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51" name="Google Shape;151;p20"/>
          <p:cNvSpPr txBox="1"/>
          <p:nvPr>
            <p:ph idx="2" type="title"/>
          </p:nvPr>
        </p:nvSpPr>
        <p:spPr>
          <a:xfrm>
            <a:off x="1403200" y="3251225"/>
            <a:ext cx="2412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52" name="Google Shape;152;p20"/>
          <p:cNvSpPr txBox="1"/>
          <p:nvPr>
            <p:ph idx="3" type="subTitle"/>
          </p:nvPr>
        </p:nvSpPr>
        <p:spPr>
          <a:xfrm>
            <a:off x="1403200" y="3744019"/>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53" name="Google Shape;153;p20"/>
          <p:cNvSpPr/>
          <p:nvPr/>
        </p:nvSpPr>
        <p:spPr>
          <a:xfrm>
            <a:off x="-1158725" y="-1418100"/>
            <a:ext cx="2463300" cy="2463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9" name="Google Shape;19;p3"/>
          <p:cNvSpPr txBox="1"/>
          <p:nvPr>
            <p:ph idx="1" type="subTitle"/>
          </p:nvPr>
        </p:nvSpPr>
        <p:spPr>
          <a:xfrm>
            <a:off x="1096000" y="2786238"/>
            <a:ext cx="30270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0" name="Google Shape;20;p3"/>
          <p:cNvSpPr txBox="1"/>
          <p:nvPr>
            <p:ph type="title"/>
          </p:nvPr>
        </p:nvSpPr>
        <p:spPr>
          <a:xfrm>
            <a:off x="647050" y="2137338"/>
            <a:ext cx="392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21" name="Google Shape;21;p3"/>
          <p:cNvSpPr txBox="1"/>
          <p:nvPr>
            <p:ph hasCustomPrompt="1" idx="2" type="title"/>
          </p:nvPr>
        </p:nvSpPr>
        <p:spPr>
          <a:xfrm>
            <a:off x="1825300" y="1564663"/>
            <a:ext cx="15684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2" name="Google Shape;22;p3"/>
          <p:cNvSpPr/>
          <p:nvPr/>
        </p:nvSpPr>
        <p:spPr>
          <a:xfrm>
            <a:off x="449125" y="4363900"/>
            <a:ext cx="1559175" cy="779600"/>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54" name="Shape 154"/>
        <p:cNvGrpSpPr/>
        <p:nvPr/>
      </p:nvGrpSpPr>
      <p:grpSpPr>
        <a:xfrm>
          <a:off x="0" y="0"/>
          <a:ext cx="0" cy="0"/>
          <a:chOff x="0" y="0"/>
          <a:chExt cx="0" cy="0"/>
        </a:xfrm>
      </p:grpSpPr>
      <p:sp>
        <p:nvSpPr>
          <p:cNvPr id="155" name="Google Shape;155;p21"/>
          <p:cNvSpPr txBox="1"/>
          <p:nvPr>
            <p:ph type="ctrTitle"/>
          </p:nvPr>
        </p:nvSpPr>
        <p:spPr>
          <a:xfrm>
            <a:off x="951850" y="-120950"/>
            <a:ext cx="3746100" cy="1763700"/>
          </a:xfrm>
          <a:prstGeom prst="rect">
            <a:avLst/>
          </a:prstGeom>
        </p:spPr>
        <p:txBody>
          <a:bodyPr anchorCtr="0" anchor="b" bIns="91425" lIns="91425" spcFirstLastPara="1" rIns="91425" wrap="square" tIns="91425">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p:txBody>
      </p:sp>
      <p:sp>
        <p:nvSpPr>
          <p:cNvPr id="156" name="Google Shape;156;p21"/>
          <p:cNvSpPr txBox="1"/>
          <p:nvPr>
            <p:ph idx="1" type="subTitle"/>
          </p:nvPr>
        </p:nvSpPr>
        <p:spPr>
          <a:xfrm>
            <a:off x="5269925" y="1226625"/>
            <a:ext cx="28611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57" name="Google Shape;157;p21"/>
          <p:cNvSpPr txBox="1"/>
          <p:nvPr/>
        </p:nvSpPr>
        <p:spPr>
          <a:xfrm>
            <a:off x="5004875" y="3200000"/>
            <a:ext cx="3391200" cy="792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Clr>
                <a:srgbClr val="000000"/>
              </a:buClr>
              <a:buSzPts val="1100"/>
              <a:buFont typeface="Arial"/>
              <a:buNone/>
            </a:pPr>
            <a:r>
              <a:rPr lang="id" sz="1200">
                <a:solidFill>
                  <a:srgbClr val="000000"/>
                </a:solidFill>
              </a:rPr>
              <a:t>CREDITS: This presentation template was created by </a:t>
            </a:r>
            <a:r>
              <a:rPr lang="id" sz="1200">
                <a:solidFill>
                  <a:schemeClr val="lt1"/>
                </a:solidFill>
                <a:uFill>
                  <a:noFill/>
                </a:uFill>
                <a:hlinkClick r:id="rId2">
                  <a:extLst>
                    <a:ext uri="{A12FA001-AC4F-418D-AE19-62706E023703}">
                      <ahyp:hlinkClr val="tx"/>
                    </a:ext>
                  </a:extLst>
                </a:hlinkClick>
              </a:rPr>
              <a:t>Slidesgo</a:t>
            </a:r>
            <a:r>
              <a:rPr lang="id" sz="1200">
                <a:solidFill>
                  <a:srgbClr val="000000"/>
                </a:solidFill>
              </a:rPr>
              <a:t>, including icons by </a:t>
            </a:r>
            <a:r>
              <a:rPr lang="id" sz="1200">
                <a:solidFill>
                  <a:schemeClr val="lt1"/>
                </a:solidFill>
                <a:uFill>
                  <a:noFill/>
                </a:uFill>
                <a:hlinkClick r:id="rId3">
                  <a:extLst>
                    <a:ext uri="{A12FA001-AC4F-418D-AE19-62706E023703}">
                      <ahyp:hlinkClr val="tx"/>
                    </a:ext>
                  </a:extLst>
                </a:hlinkClick>
              </a:rPr>
              <a:t>Flaticon</a:t>
            </a:r>
            <a:r>
              <a:rPr lang="id" sz="1200">
                <a:solidFill>
                  <a:srgbClr val="000000"/>
                </a:solidFill>
              </a:rPr>
              <a:t>, and infographics &amp; images by </a:t>
            </a:r>
            <a:r>
              <a:rPr lang="id" sz="1200">
                <a:solidFill>
                  <a:schemeClr val="lt1"/>
                </a:solidFill>
                <a:uFill>
                  <a:noFill/>
                </a:uFill>
                <a:hlinkClick r:id="rId4">
                  <a:extLst>
                    <a:ext uri="{A12FA001-AC4F-418D-AE19-62706E023703}">
                      <ahyp:hlinkClr val="tx"/>
                    </a:ext>
                  </a:extLst>
                </a:hlinkClick>
              </a:rPr>
              <a:t>Freepik</a:t>
            </a:r>
            <a:endParaRPr sz="1200">
              <a:solidFill>
                <a:srgbClr val="000000"/>
              </a:solidFill>
            </a:endParaRPr>
          </a:p>
        </p:txBody>
      </p:sp>
      <p:sp>
        <p:nvSpPr>
          <p:cNvPr id="158" name="Google Shape;158;p21"/>
          <p:cNvSpPr/>
          <p:nvPr/>
        </p:nvSpPr>
        <p:spPr>
          <a:xfrm rot="-5400000">
            <a:off x="8299021" y="445940"/>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59" name="Shape 159"/>
        <p:cNvGrpSpPr/>
        <p:nvPr/>
      </p:nvGrpSpPr>
      <p:grpSpPr>
        <a:xfrm>
          <a:off x="0" y="0"/>
          <a:ext cx="0" cy="0"/>
          <a:chOff x="0" y="0"/>
          <a:chExt cx="0" cy="0"/>
        </a:xfrm>
      </p:grpSpPr>
      <p:sp>
        <p:nvSpPr>
          <p:cNvPr id="160" name="Google Shape;160;p22"/>
          <p:cNvSpPr/>
          <p:nvPr/>
        </p:nvSpPr>
        <p:spPr>
          <a:xfrm>
            <a:off x="-948775" y="592950"/>
            <a:ext cx="3957600" cy="3957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2"/>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2" name="Google Shape;162;p22"/>
          <p:cNvSpPr txBox="1"/>
          <p:nvPr>
            <p:ph idx="1" type="subTitle"/>
          </p:nvPr>
        </p:nvSpPr>
        <p:spPr>
          <a:xfrm>
            <a:off x="5118275" y="2659700"/>
            <a:ext cx="3063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163" name="Google Shape;163;p22"/>
          <p:cNvSpPr txBox="1"/>
          <p:nvPr>
            <p:ph idx="2" type="title"/>
          </p:nvPr>
        </p:nvSpPr>
        <p:spPr>
          <a:xfrm>
            <a:off x="5627225" y="2090700"/>
            <a:ext cx="2046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4" name="Google Shape;164;p22"/>
          <p:cNvSpPr/>
          <p:nvPr/>
        </p:nvSpPr>
        <p:spPr>
          <a:xfrm>
            <a:off x="29921" y="4526365"/>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2"/>
          <p:cNvSpPr/>
          <p:nvPr/>
        </p:nvSpPr>
        <p:spPr>
          <a:xfrm rot="10800000">
            <a:off x="7890571" y="-10"/>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166" name="Shape 166"/>
        <p:cNvGrpSpPr/>
        <p:nvPr/>
      </p:nvGrpSpPr>
      <p:grpSpPr>
        <a:xfrm>
          <a:off x="0" y="0"/>
          <a:ext cx="0" cy="0"/>
          <a:chOff x="0" y="0"/>
          <a:chExt cx="0" cy="0"/>
        </a:xfrm>
      </p:grpSpPr>
      <p:sp>
        <p:nvSpPr>
          <p:cNvPr id="167" name="Google Shape;167;p23"/>
          <p:cNvSpPr txBox="1"/>
          <p:nvPr>
            <p:ph idx="1" type="subTitle"/>
          </p:nvPr>
        </p:nvSpPr>
        <p:spPr>
          <a:xfrm>
            <a:off x="959150" y="2347550"/>
            <a:ext cx="30639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1C1C1C"/>
              </a:buClr>
              <a:buSzPts val="1400"/>
              <a:buNone/>
              <a:defRPr sz="1400">
                <a:solidFill>
                  <a:srgbClr val="1C1C1C"/>
                </a:solidFill>
              </a:defRPr>
            </a:lvl1pPr>
            <a:lvl2pPr lvl="1" rtl="0">
              <a:lnSpc>
                <a:spcPct val="100000"/>
              </a:lnSpc>
              <a:spcBef>
                <a:spcPts val="0"/>
              </a:spcBef>
              <a:spcAft>
                <a:spcPts val="0"/>
              </a:spcAft>
              <a:buClr>
                <a:srgbClr val="1C1C1C"/>
              </a:buClr>
              <a:buSzPts val="1400"/>
              <a:buNone/>
              <a:defRPr sz="1400">
                <a:solidFill>
                  <a:srgbClr val="1C1C1C"/>
                </a:solidFill>
              </a:defRPr>
            </a:lvl2pPr>
            <a:lvl3pPr lvl="2" rtl="0">
              <a:lnSpc>
                <a:spcPct val="100000"/>
              </a:lnSpc>
              <a:spcBef>
                <a:spcPts val="0"/>
              </a:spcBef>
              <a:spcAft>
                <a:spcPts val="0"/>
              </a:spcAft>
              <a:buClr>
                <a:srgbClr val="1C1C1C"/>
              </a:buClr>
              <a:buSzPts val="1400"/>
              <a:buNone/>
              <a:defRPr sz="1400">
                <a:solidFill>
                  <a:srgbClr val="1C1C1C"/>
                </a:solidFill>
              </a:defRPr>
            </a:lvl3pPr>
            <a:lvl4pPr lvl="3" rtl="0">
              <a:lnSpc>
                <a:spcPct val="100000"/>
              </a:lnSpc>
              <a:spcBef>
                <a:spcPts val="0"/>
              </a:spcBef>
              <a:spcAft>
                <a:spcPts val="0"/>
              </a:spcAft>
              <a:buClr>
                <a:srgbClr val="1C1C1C"/>
              </a:buClr>
              <a:buSzPts val="1400"/>
              <a:buNone/>
              <a:defRPr sz="1400">
                <a:solidFill>
                  <a:srgbClr val="1C1C1C"/>
                </a:solidFill>
              </a:defRPr>
            </a:lvl4pPr>
            <a:lvl5pPr lvl="4" rtl="0">
              <a:lnSpc>
                <a:spcPct val="100000"/>
              </a:lnSpc>
              <a:spcBef>
                <a:spcPts val="0"/>
              </a:spcBef>
              <a:spcAft>
                <a:spcPts val="0"/>
              </a:spcAft>
              <a:buClr>
                <a:srgbClr val="1C1C1C"/>
              </a:buClr>
              <a:buSzPts val="1400"/>
              <a:buNone/>
              <a:defRPr sz="1400">
                <a:solidFill>
                  <a:srgbClr val="1C1C1C"/>
                </a:solidFill>
              </a:defRPr>
            </a:lvl5pPr>
            <a:lvl6pPr lvl="5" rtl="0">
              <a:lnSpc>
                <a:spcPct val="100000"/>
              </a:lnSpc>
              <a:spcBef>
                <a:spcPts val="0"/>
              </a:spcBef>
              <a:spcAft>
                <a:spcPts val="0"/>
              </a:spcAft>
              <a:buClr>
                <a:srgbClr val="1C1C1C"/>
              </a:buClr>
              <a:buSzPts val="1400"/>
              <a:buNone/>
              <a:defRPr sz="1400">
                <a:solidFill>
                  <a:srgbClr val="1C1C1C"/>
                </a:solidFill>
              </a:defRPr>
            </a:lvl6pPr>
            <a:lvl7pPr lvl="6" rtl="0">
              <a:lnSpc>
                <a:spcPct val="100000"/>
              </a:lnSpc>
              <a:spcBef>
                <a:spcPts val="0"/>
              </a:spcBef>
              <a:spcAft>
                <a:spcPts val="0"/>
              </a:spcAft>
              <a:buClr>
                <a:srgbClr val="1C1C1C"/>
              </a:buClr>
              <a:buSzPts val="1400"/>
              <a:buNone/>
              <a:defRPr sz="1400">
                <a:solidFill>
                  <a:srgbClr val="1C1C1C"/>
                </a:solidFill>
              </a:defRPr>
            </a:lvl7pPr>
            <a:lvl8pPr lvl="7" rtl="0">
              <a:lnSpc>
                <a:spcPct val="100000"/>
              </a:lnSpc>
              <a:spcBef>
                <a:spcPts val="0"/>
              </a:spcBef>
              <a:spcAft>
                <a:spcPts val="0"/>
              </a:spcAft>
              <a:buClr>
                <a:srgbClr val="1C1C1C"/>
              </a:buClr>
              <a:buSzPts val="1400"/>
              <a:buNone/>
              <a:defRPr sz="1400">
                <a:solidFill>
                  <a:srgbClr val="1C1C1C"/>
                </a:solidFill>
              </a:defRPr>
            </a:lvl8pPr>
            <a:lvl9pPr lvl="8" rtl="0">
              <a:lnSpc>
                <a:spcPct val="100000"/>
              </a:lnSpc>
              <a:spcBef>
                <a:spcPts val="0"/>
              </a:spcBef>
              <a:spcAft>
                <a:spcPts val="0"/>
              </a:spcAft>
              <a:buClr>
                <a:srgbClr val="1C1C1C"/>
              </a:buClr>
              <a:buSzPts val="1400"/>
              <a:buNone/>
              <a:defRPr sz="1400">
                <a:solidFill>
                  <a:srgbClr val="1C1C1C"/>
                </a:solidFill>
              </a:defRPr>
            </a:lvl9pPr>
          </a:lstStyle>
          <a:p/>
        </p:txBody>
      </p:sp>
      <p:sp>
        <p:nvSpPr>
          <p:cNvPr id="168" name="Google Shape;168;p23"/>
          <p:cNvSpPr txBox="1"/>
          <p:nvPr>
            <p:ph type="title"/>
          </p:nvPr>
        </p:nvSpPr>
        <p:spPr>
          <a:xfrm>
            <a:off x="959150" y="1778550"/>
            <a:ext cx="3001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9" name="Google Shape;169;p23"/>
          <p:cNvSpPr/>
          <p:nvPr/>
        </p:nvSpPr>
        <p:spPr>
          <a:xfrm>
            <a:off x="5243400" y="592950"/>
            <a:ext cx="3957600" cy="3957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rot="10800000">
            <a:off x="647046" y="-10"/>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a:off x="3710946" y="4550540"/>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172" name="Shape 172"/>
        <p:cNvGrpSpPr/>
        <p:nvPr/>
      </p:nvGrpSpPr>
      <p:grpSpPr>
        <a:xfrm>
          <a:off x="0" y="0"/>
          <a:ext cx="0" cy="0"/>
          <a:chOff x="0" y="0"/>
          <a:chExt cx="0" cy="0"/>
        </a:xfrm>
      </p:grpSpPr>
      <p:sp>
        <p:nvSpPr>
          <p:cNvPr id="173" name="Google Shape;173;p24"/>
          <p:cNvSpPr/>
          <p:nvPr/>
        </p:nvSpPr>
        <p:spPr>
          <a:xfrm>
            <a:off x="-99850" y="592950"/>
            <a:ext cx="3957600" cy="3957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4"/>
          <p:cNvSpPr txBox="1"/>
          <p:nvPr>
            <p:ph idx="1" type="subTitle"/>
          </p:nvPr>
        </p:nvSpPr>
        <p:spPr>
          <a:xfrm>
            <a:off x="4375825" y="2347550"/>
            <a:ext cx="37047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1C1C1C"/>
              </a:buClr>
              <a:buSzPts val="1400"/>
              <a:buNone/>
              <a:defRPr sz="1400">
                <a:solidFill>
                  <a:srgbClr val="1C1C1C"/>
                </a:solidFill>
              </a:defRPr>
            </a:lvl1pPr>
            <a:lvl2pPr lvl="1" rtl="0" algn="r">
              <a:lnSpc>
                <a:spcPct val="100000"/>
              </a:lnSpc>
              <a:spcBef>
                <a:spcPts val="0"/>
              </a:spcBef>
              <a:spcAft>
                <a:spcPts val="0"/>
              </a:spcAft>
              <a:buClr>
                <a:srgbClr val="1C1C1C"/>
              </a:buClr>
              <a:buSzPts val="1400"/>
              <a:buNone/>
              <a:defRPr sz="1400">
                <a:solidFill>
                  <a:srgbClr val="1C1C1C"/>
                </a:solidFill>
              </a:defRPr>
            </a:lvl2pPr>
            <a:lvl3pPr lvl="2" rtl="0" algn="r">
              <a:lnSpc>
                <a:spcPct val="100000"/>
              </a:lnSpc>
              <a:spcBef>
                <a:spcPts val="0"/>
              </a:spcBef>
              <a:spcAft>
                <a:spcPts val="0"/>
              </a:spcAft>
              <a:buClr>
                <a:srgbClr val="1C1C1C"/>
              </a:buClr>
              <a:buSzPts val="1400"/>
              <a:buNone/>
              <a:defRPr sz="1400">
                <a:solidFill>
                  <a:srgbClr val="1C1C1C"/>
                </a:solidFill>
              </a:defRPr>
            </a:lvl3pPr>
            <a:lvl4pPr lvl="3" rtl="0" algn="r">
              <a:lnSpc>
                <a:spcPct val="100000"/>
              </a:lnSpc>
              <a:spcBef>
                <a:spcPts val="0"/>
              </a:spcBef>
              <a:spcAft>
                <a:spcPts val="0"/>
              </a:spcAft>
              <a:buClr>
                <a:srgbClr val="1C1C1C"/>
              </a:buClr>
              <a:buSzPts val="1400"/>
              <a:buNone/>
              <a:defRPr sz="1400">
                <a:solidFill>
                  <a:srgbClr val="1C1C1C"/>
                </a:solidFill>
              </a:defRPr>
            </a:lvl4pPr>
            <a:lvl5pPr lvl="4" rtl="0" algn="r">
              <a:lnSpc>
                <a:spcPct val="100000"/>
              </a:lnSpc>
              <a:spcBef>
                <a:spcPts val="0"/>
              </a:spcBef>
              <a:spcAft>
                <a:spcPts val="0"/>
              </a:spcAft>
              <a:buClr>
                <a:srgbClr val="1C1C1C"/>
              </a:buClr>
              <a:buSzPts val="1400"/>
              <a:buNone/>
              <a:defRPr sz="1400">
                <a:solidFill>
                  <a:srgbClr val="1C1C1C"/>
                </a:solidFill>
              </a:defRPr>
            </a:lvl5pPr>
            <a:lvl6pPr lvl="5" rtl="0" algn="r">
              <a:lnSpc>
                <a:spcPct val="100000"/>
              </a:lnSpc>
              <a:spcBef>
                <a:spcPts val="0"/>
              </a:spcBef>
              <a:spcAft>
                <a:spcPts val="0"/>
              </a:spcAft>
              <a:buClr>
                <a:srgbClr val="1C1C1C"/>
              </a:buClr>
              <a:buSzPts val="1400"/>
              <a:buNone/>
              <a:defRPr sz="1400">
                <a:solidFill>
                  <a:srgbClr val="1C1C1C"/>
                </a:solidFill>
              </a:defRPr>
            </a:lvl6pPr>
            <a:lvl7pPr lvl="6" rtl="0" algn="r">
              <a:lnSpc>
                <a:spcPct val="100000"/>
              </a:lnSpc>
              <a:spcBef>
                <a:spcPts val="0"/>
              </a:spcBef>
              <a:spcAft>
                <a:spcPts val="0"/>
              </a:spcAft>
              <a:buClr>
                <a:srgbClr val="1C1C1C"/>
              </a:buClr>
              <a:buSzPts val="1400"/>
              <a:buNone/>
              <a:defRPr sz="1400">
                <a:solidFill>
                  <a:srgbClr val="1C1C1C"/>
                </a:solidFill>
              </a:defRPr>
            </a:lvl7pPr>
            <a:lvl8pPr lvl="7" rtl="0" algn="r">
              <a:lnSpc>
                <a:spcPct val="100000"/>
              </a:lnSpc>
              <a:spcBef>
                <a:spcPts val="0"/>
              </a:spcBef>
              <a:spcAft>
                <a:spcPts val="0"/>
              </a:spcAft>
              <a:buClr>
                <a:srgbClr val="1C1C1C"/>
              </a:buClr>
              <a:buSzPts val="1400"/>
              <a:buNone/>
              <a:defRPr sz="1400">
                <a:solidFill>
                  <a:srgbClr val="1C1C1C"/>
                </a:solidFill>
              </a:defRPr>
            </a:lvl8pPr>
            <a:lvl9pPr lvl="8" rtl="0" algn="r">
              <a:lnSpc>
                <a:spcPct val="100000"/>
              </a:lnSpc>
              <a:spcBef>
                <a:spcPts val="0"/>
              </a:spcBef>
              <a:spcAft>
                <a:spcPts val="0"/>
              </a:spcAft>
              <a:buClr>
                <a:srgbClr val="1C1C1C"/>
              </a:buClr>
              <a:buSzPts val="1400"/>
              <a:buNone/>
              <a:defRPr sz="1400">
                <a:solidFill>
                  <a:srgbClr val="1C1C1C"/>
                </a:solidFill>
              </a:defRPr>
            </a:lvl9pPr>
          </a:lstStyle>
          <a:p/>
        </p:txBody>
      </p:sp>
      <p:sp>
        <p:nvSpPr>
          <p:cNvPr id="175" name="Google Shape;175;p24"/>
          <p:cNvSpPr txBox="1"/>
          <p:nvPr>
            <p:ph type="title"/>
          </p:nvPr>
        </p:nvSpPr>
        <p:spPr>
          <a:xfrm>
            <a:off x="5016500" y="1778550"/>
            <a:ext cx="3001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76" name="Google Shape;176;p24"/>
          <p:cNvSpPr/>
          <p:nvPr/>
        </p:nvSpPr>
        <p:spPr>
          <a:xfrm rot="10800000">
            <a:off x="3218796" y="-10"/>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4"/>
          <p:cNvSpPr/>
          <p:nvPr/>
        </p:nvSpPr>
        <p:spPr>
          <a:xfrm>
            <a:off x="7356346" y="4550540"/>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2">
    <p:spTree>
      <p:nvGrpSpPr>
        <p:cNvPr id="178" name="Shape 178"/>
        <p:cNvGrpSpPr/>
        <p:nvPr/>
      </p:nvGrpSpPr>
      <p:grpSpPr>
        <a:xfrm>
          <a:off x="0" y="0"/>
          <a:ext cx="0" cy="0"/>
          <a:chOff x="0" y="0"/>
          <a:chExt cx="0" cy="0"/>
        </a:xfrm>
      </p:grpSpPr>
      <p:sp>
        <p:nvSpPr>
          <p:cNvPr id="179" name="Google Shape;179;p25"/>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0" name="Google Shape;180;p25"/>
          <p:cNvSpPr txBox="1"/>
          <p:nvPr>
            <p:ph idx="2" type="title"/>
          </p:nvPr>
        </p:nvSpPr>
        <p:spPr>
          <a:xfrm>
            <a:off x="834350" y="307720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1" name="Google Shape;181;p25"/>
          <p:cNvSpPr txBox="1"/>
          <p:nvPr>
            <p:ph idx="1" type="subTitle"/>
          </p:nvPr>
        </p:nvSpPr>
        <p:spPr>
          <a:xfrm>
            <a:off x="808400" y="36462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82" name="Google Shape;182;p25"/>
          <p:cNvSpPr txBox="1"/>
          <p:nvPr>
            <p:ph idx="3" type="subTitle"/>
          </p:nvPr>
        </p:nvSpPr>
        <p:spPr>
          <a:xfrm>
            <a:off x="3365700" y="36462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183" name="Google Shape;183;p25"/>
          <p:cNvSpPr txBox="1"/>
          <p:nvPr>
            <p:ph idx="4" type="subTitle"/>
          </p:nvPr>
        </p:nvSpPr>
        <p:spPr>
          <a:xfrm>
            <a:off x="5923000" y="36462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184" name="Google Shape;184;p25"/>
          <p:cNvSpPr txBox="1"/>
          <p:nvPr>
            <p:ph idx="5" type="title"/>
          </p:nvPr>
        </p:nvSpPr>
        <p:spPr>
          <a:xfrm>
            <a:off x="3391650" y="307720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5" name="Google Shape;185;p25"/>
          <p:cNvSpPr txBox="1"/>
          <p:nvPr>
            <p:ph idx="6" type="title"/>
          </p:nvPr>
        </p:nvSpPr>
        <p:spPr>
          <a:xfrm>
            <a:off x="5948950" y="307720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6" name="Google Shape;186;p25"/>
          <p:cNvSpPr/>
          <p:nvPr/>
        </p:nvSpPr>
        <p:spPr>
          <a:xfrm rot="10800000">
            <a:off x="-52079" y="-10"/>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rot="10800000">
            <a:off x="7890571" y="-10"/>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p:nvPr/>
        </p:nvSpPr>
        <p:spPr>
          <a:xfrm>
            <a:off x="560875" y="4622075"/>
            <a:ext cx="2756100" cy="2756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189" name="Shape 189"/>
        <p:cNvGrpSpPr/>
        <p:nvPr/>
      </p:nvGrpSpPr>
      <p:grpSpPr>
        <a:xfrm>
          <a:off x="0" y="0"/>
          <a:ext cx="0" cy="0"/>
          <a:chOff x="0" y="0"/>
          <a:chExt cx="0" cy="0"/>
        </a:xfrm>
      </p:grpSpPr>
      <p:sp>
        <p:nvSpPr>
          <p:cNvPr id="190" name="Google Shape;190;p26"/>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1" name="Google Shape;191;p26"/>
          <p:cNvSpPr txBox="1"/>
          <p:nvPr>
            <p:ph idx="2" type="title"/>
          </p:nvPr>
        </p:nvSpPr>
        <p:spPr>
          <a:xfrm>
            <a:off x="1431638" y="156660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2" name="Google Shape;192;p26"/>
          <p:cNvSpPr txBox="1"/>
          <p:nvPr>
            <p:ph idx="1" type="subTitle"/>
          </p:nvPr>
        </p:nvSpPr>
        <p:spPr>
          <a:xfrm>
            <a:off x="1405688" y="21356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93" name="Google Shape;193;p26"/>
          <p:cNvSpPr txBox="1"/>
          <p:nvPr>
            <p:ph idx="3" type="title"/>
          </p:nvPr>
        </p:nvSpPr>
        <p:spPr>
          <a:xfrm>
            <a:off x="1431638" y="318835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4" name="Google Shape;194;p26"/>
          <p:cNvSpPr txBox="1"/>
          <p:nvPr>
            <p:ph idx="4" type="subTitle"/>
          </p:nvPr>
        </p:nvSpPr>
        <p:spPr>
          <a:xfrm>
            <a:off x="1405688" y="375735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95" name="Google Shape;195;p26"/>
          <p:cNvSpPr txBox="1"/>
          <p:nvPr>
            <p:ph idx="5" type="title"/>
          </p:nvPr>
        </p:nvSpPr>
        <p:spPr>
          <a:xfrm>
            <a:off x="5351663" y="156660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6" name="Google Shape;196;p26"/>
          <p:cNvSpPr txBox="1"/>
          <p:nvPr>
            <p:ph idx="6" type="subTitle"/>
          </p:nvPr>
        </p:nvSpPr>
        <p:spPr>
          <a:xfrm>
            <a:off x="5325713" y="21356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97" name="Google Shape;197;p26"/>
          <p:cNvSpPr txBox="1"/>
          <p:nvPr>
            <p:ph idx="7" type="title"/>
          </p:nvPr>
        </p:nvSpPr>
        <p:spPr>
          <a:xfrm>
            <a:off x="5351663" y="3188350"/>
            <a:ext cx="236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8" name="Google Shape;198;p26"/>
          <p:cNvSpPr txBox="1"/>
          <p:nvPr>
            <p:ph idx="8" type="subTitle"/>
          </p:nvPr>
        </p:nvSpPr>
        <p:spPr>
          <a:xfrm>
            <a:off x="5325713" y="375735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99" name="Google Shape;199;p26"/>
          <p:cNvSpPr/>
          <p:nvPr/>
        </p:nvSpPr>
        <p:spPr>
          <a:xfrm>
            <a:off x="-52091" y="4526377"/>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p:nvPr/>
        </p:nvSpPr>
        <p:spPr>
          <a:xfrm rot="10800000">
            <a:off x="7962059" y="-67798"/>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6"/>
          <p:cNvSpPr/>
          <p:nvPr/>
        </p:nvSpPr>
        <p:spPr>
          <a:xfrm>
            <a:off x="-1976425" y="-1278775"/>
            <a:ext cx="2756100" cy="2756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6"/>
          <p:cNvSpPr/>
          <p:nvPr/>
        </p:nvSpPr>
        <p:spPr>
          <a:xfrm>
            <a:off x="8323050" y="1029900"/>
            <a:ext cx="2756100" cy="2756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lists">
  <p:cSld name="CUSTOM_14">
    <p:spTree>
      <p:nvGrpSpPr>
        <p:cNvPr id="203" name="Shape 203"/>
        <p:cNvGrpSpPr/>
        <p:nvPr/>
      </p:nvGrpSpPr>
      <p:grpSpPr>
        <a:xfrm>
          <a:off x="0" y="0"/>
          <a:ext cx="0" cy="0"/>
          <a:chOff x="0" y="0"/>
          <a:chExt cx="0" cy="0"/>
        </a:xfrm>
      </p:grpSpPr>
      <p:sp>
        <p:nvSpPr>
          <p:cNvPr id="204" name="Google Shape;204;p27"/>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27"/>
          <p:cNvSpPr txBox="1"/>
          <p:nvPr>
            <p:ph idx="1" type="subTitle"/>
          </p:nvPr>
        </p:nvSpPr>
        <p:spPr>
          <a:xfrm>
            <a:off x="1012607" y="2425800"/>
            <a:ext cx="3233400" cy="2277900"/>
          </a:xfrm>
          <a:prstGeom prst="rect">
            <a:avLst/>
          </a:prstGeom>
        </p:spPr>
        <p:txBody>
          <a:bodyPr anchorCtr="0" anchor="t" bIns="91425" lIns="91425" spcFirstLastPara="1" rIns="91425" wrap="square" tIns="91425">
            <a:noAutofit/>
          </a:bodyPr>
          <a:lstStyle>
            <a:lvl1pPr lvl="0">
              <a:spcBef>
                <a:spcPts val="0"/>
              </a:spcBef>
              <a:spcAft>
                <a:spcPts val="0"/>
              </a:spcAft>
              <a:buSzPts val="1400"/>
              <a:buChar char="●"/>
              <a:defRPr sz="1400"/>
            </a:lvl1pPr>
            <a:lvl2pPr lvl="1">
              <a:spcBef>
                <a:spcPts val="1600"/>
              </a:spcBef>
              <a:spcAft>
                <a:spcPts val="0"/>
              </a:spcAft>
              <a:buSzPts val="1400"/>
              <a:buChar char="○"/>
              <a:defRPr sz="1400"/>
            </a:lvl2pPr>
            <a:lvl3pPr lvl="2">
              <a:spcBef>
                <a:spcPts val="1600"/>
              </a:spcBef>
              <a:spcAft>
                <a:spcPts val="0"/>
              </a:spcAft>
              <a:buSzPts val="1400"/>
              <a:buChar char="■"/>
              <a:defRPr sz="1400"/>
            </a:lvl3pPr>
            <a:lvl4pPr lvl="3">
              <a:spcBef>
                <a:spcPts val="1600"/>
              </a:spcBef>
              <a:spcAft>
                <a:spcPts val="0"/>
              </a:spcAft>
              <a:buSzPts val="1400"/>
              <a:buChar char="●"/>
              <a:defRPr sz="1400"/>
            </a:lvl4pPr>
            <a:lvl5pPr lvl="4">
              <a:spcBef>
                <a:spcPts val="1600"/>
              </a:spcBef>
              <a:spcAft>
                <a:spcPts val="0"/>
              </a:spcAft>
              <a:buSzPts val="1400"/>
              <a:buChar char="○"/>
              <a:defRPr sz="1400"/>
            </a:lvl5pPr>
            <a:lvl6pPr lvl="5">
              <a:spcBef>
                <a:spcPts val="1600"/>
              </a:spcBef>
              <a:spcAft>
                <a:spcPts val="0"/>
              </a:spcAft>
              <a:buSzPts val="1400"/>
              <a:buChar char="■"/>
              <a:defRPr sz="1400"/>
            </a:lvl6pPr>
            <a:lvl7pPr lvl="6">
              <a:spcBef>
                <a:spcPts val="1600"/>
              </a:spcBef>
              <a:spcAft>
                <a:spcPts val="0"/>
              </a:spcAft>
              <a:buSzPts val="1400"/>
              <a:buChar char="●"/>
              <a:defRPr sz="1400"/>
            </a:lvl7pPr>
            <a:lvl8pPr lvl="7">
              <a:spcBef>
                <a:spcPts val="1600"/>
              </a:spcBef>
              <a:spcAft>
                <a:spcPts val="0"/>
              </a:spcAft>
              <a:buSzPts val="1400"/>
              <a:buChar char="○"/>
              <a:defRPr sz="1400"/>
            </a:lvl8pPr>
            <a:lvl9pPr lvl="8">
              <a:spcBef>
                <a:spcPts val="1600"/>
              </a:spcBef>
              <a:spcAft>
                <a:spcPts val="1600"/>
              </a:spcAft>
              <a:buSzPts val="1400"/>
              <a:buChar char="■"/>
              <a:defRPr sz="1400"/>
            </a:lvl9pPr>
          </a:lstStyle>
          <a:p/>
        </p:txBody>
      </p:sp>
      <p:sp>
        <p:nvSpPr>
          <p:cNvPr id="206" name="Google Shape;206;p27"/>
          <p:cNvSpPr txBox="1"/>
          <p:nvPr>
            <p:ph idx="2" type="subTitle"/>
          </p:nvPr>
        </p:nvSpPr>
        <p:spPr>
          <a:xfrm>
            <a:off x="4897982" y="2425800"/>
            <a:ext cx="3233400" cy="2277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400"/>
            </a:lvl1pPr>
            <a:lvl2pPr lvl="1" rtl="0">
              <a:spcBef>
                <a:spcPts val="1600"/>
              </a:spcBef>
              <a:spcAft>
                <a:spcPts val="0"/>
              </a:spcAft>
              <a:buSzPts val="1400"/>
              <a:buChar char="○"/>
              <a:defRPr sz="1400"/>
            </a:lvl2pPr>
            <a:lvl3pPr lvl="2" rtl="0">
              <a:spcBef>
                <a:spcPts val="1600"/>
              </a:spcBef>
              <a:spcAft>
                <a:spcPts val="0"/>
              </a:spcAft>
              <a:buSzPts val="1400"/>
              <a:buChar char="■"/>
              <a:defRPr sz="1400"/>
            </a:lvl3pPr>
            <a:lvl4pPr lvl="3" rtl="0">
              <a:spcBef>
                <a:spcPts val="1600"/>
              </a:spcBef>
              <a:spcAft>
                <a:spcPts val="0"/>
              </a:spcAft>
              <a:buSzPts val="1400"/>
              <a:buChar char="●"/>
              <a:defRPr sz="1400"/>
            </a:lvl4pPr>
            <a:lvl5pPr lvl="4" rtl="0">
              <a:spcBef>
                <a:spcPts val="1600"/>
              </a:spcBef>
              <a:spcAft>
                <a:spcPts val="0"/>
              </a:spcAft>
              <a:buSzPts val="1400"/>
              <a:buChar char="○"/>
              <a:defRPr sz="1400"/>
            </a:lvl5pPr>
            <a:lvl6pPr lvl="5" rtl="0">
              <a:spcBef>
                <a:spcPts val="1600"/>
              </a:spcBef>
              <a:spcAft>
                <a:spcPts val="0"/>
              </a:spcAft>
              <a:buSzPts val="1400"/>
              <a:buChar char="■"/>
              <a:defRPr sz="1400"/>
            </a:lvl6pPr>
            <a:lvl7pPr lvl="6" rtl="0">
              <a:spcBef>
                <a:spcPts val="1600"/>
              </a:spcBef>
              <a:spcAft>
                <a:spcPts val="0"/>
              </a:spcAft>
              <a:buSzPts val="1400"/>
              <a:buChar char="●"/>
              <a:defRPr sz="1400"/>
            </a:lvl7pPr>
            <a:lvl8pPr lvl="7" rtl="0">
              <a:spcBef>
                <a:spcPts val="1600"/>
              </a:spcBef>
              <a:spcAft>
                <a:spcPts val="0"/>
              </a:spcAft>
              <a:buSzPts val="1400"/>
              <a:buChar char="○"/>
              <a:defRPr sz="1400"/>
            </a:lvl8pPr>
            <a:lvl9pPr lvl="8" rtl="0">
              <a:spcBef>
                <a:spcPts val="1600"/>
              </a:spcBef>
              <a:spcAft>
                <a:spcPts val="1600"/>
              </a:spcAft>
              <a:buSzPts val="1400"/>
              <a:buChar char="■"/>
              <a:defRPr sz="1400"/>
            </a:lvl9pPr>
          </a:lstStyle>
          <a:p/>
        </p:txBody>
      </p:sp>
      <p:sp>
        <p:nvSpPr>
          <p:cNvPr id="207" name="Google Shape;207;p27"/>
          <p:cNvSpPr txBox="1"/>
          <p:nvPr>
            <p:ph idx="3" type="title"/>
          </p:nvPr>
        </p:nvSpPr>
        <p:spPr>
          <a:xfrm>
            <a:off x="1012618" y="1287175"/>
            <a:ext cx="323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8" name="Google Shape;208;p27"/>
          <p:cNvSpPr txBox="1"/>
          <p:nvPr>
            <p:ph idx="4" type="title"/>
          </p:nvPr>
        </p:nvSpPr>
        <p:spPr>
          <a:xfrm>
            <a:off x="4897993" y="1287175"/>
            <a:ext cx="323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9" name="Google Shape;209;p27"/>
          <p:cNvSpPr/>
          <p:nvPr/>
        </p:nvSpPr>
        <p:spPr>
          <a:xfrm>
            <a:off x="-1976425" y="-1468925"/>
            <a:ext cx="2756100" cy="2756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8279125" y="4159000"/>
            <a:ext cx="2756100" cy="2756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a:off x="-336366" y="4621152"/>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rot="10800000">
            <a:off x="8050159" y="-159936"/>
            <a:ext cx="1234243" cy="617131"/>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26" name="Google Shape;26;p4"/>
          <p:cNvSpPr txBox="1"/>
          <p:nvPr>
            <p:ph idx="1" type="subTitle"/>
          </p:nvPr>
        </p:nvSpPr>
        <p:spPr>
          <a:xfrm>
            <a:off x="658025" y="1129600"/>
            <a:ext cx="7849800" cy="35742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1600"/>
              </a:spcBef>
              <a:spcAft>
                <a:spcPts val="0"/>
              </a:spcAft>
              <a:buSzPts val="1200"/>
              <a:buNone/>
              <a:defRPr/>
            </a:lvl2pPr>
            <a:lvl3pPr lvl="2">
              <a:spcBef>
                <a:spcPts val="1600"/>
              </a:spcBef>
              <a:spcAft>
                <a:spcPts val="0"/>
              </a:spcAft>
              <a:buSzPts val="1200"/>
              <a:buNone/>
              <a:defRPr/>
            </a:lvl3pPr>
            <a:lvl4pPr lvl="3">
              <a:spcBef>
                <a:spcPts val="1600"/>
              </a:spcBef>
              <a:spcAft>
                <a:spcPts val="0"/>
              </a:spcAft>
              <a:buSzPts val="1200"/>
              <a:buNone/>
              <a:defRPr/>
            </a:lvl4pPr>
            <a:lvl5pPr lvl="4">
              <a:spcBef>
                <a:spcPts val="1600"/>
              </a:spcBef>
              <a:spcAft>
                <a:spcPts val="0"/>
              </a:spcAft>
              <a:buSzPts val="1200"/>
              <a:buNone/>
              <a:defRPr/>
            </a:lvl5pPr>
            <a:lvl6pPr lvl="5">
              <a:spcBef>
                <a:spcPts val="1600"/>
              </a:spcBef>
              <a:spcAft>
                <a:spcPts val="0"/>
              </a:spcAft>
              <a:buSzPts val="1200"/>
              <a:buNone/>
              <a:defRPr/>
            </a:lvl6pPr>
            <a:lvl7pPr lvl="6">
              <a:spcBef>
                <a:spcPts val="1600"/>
              </a:spcBef>
              <a:spcAft>
                <a:spcPts val="0"/>
              </a:spcAft>
              <a:buSzPts val="1200"/>
              <a:buNone/>
              <a:defRPr/>
            </a:lvl7pPr>
            <a:lvl8pPr lvl="7">
              <a:spcBef>
                <a:spcPts val="1600"/>
              </a:spcBef>
              <a:spcAft>
                <a:spcPts val="0"/>
              </a:spcAft>
              <a:buSzPts val="1200"/>
              <a:buNone/>
              <a:defRPr/>
            </a:lvl8pPr>
            <a:lvl9pPr lvl="8">
              <a:spcBef>
                <a:spcPts val="1600"/>
              </a:spcBef>
              <a:spcAft>
                <a:spcPts val="1600"/>
              </a:spcAft>
              <a:buSzPts val="1200"/>
              <a:buNone/>
              <a:defRPr/>
            </a:lvl9pPr>
          </a:lstStyle>
          <a:p/>
        </p:txBody>
      </p:sp>
      <p:sp>
        <p:nvSpPr>
          <p:cNvPr id="27" name="Google Shape;27;p4"/>
          <p:cNvSpPr/>
          <p:nvPr/>
        </p:nvSpPr>
        <p:spPr>
          <a:xfrm>
            <a:off x="-910250" y="-1086725"/>
            <a:ext cx="2028900" cy="2028900"/>
          </a:xfrm>
          <a:prstGeom prst="ellipse">
            <a:avLst/>
          </a:prstGeom>
          <a:solidFill>
            <a:srgbClr val="3BC5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5944075" y="4528350"/>
            <a:ext cx="2028900" cy="202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p:nvPr/>
        </p:nvSpPr>
        <p:spPr>
          <a:xfrm>
            <a:off x="-166250" y="-72725"/>
            <a:ext cx="4738200" cy="5330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32" name="Google Shape;32;p5"/>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 name="Google Shape;33;p5"/>
          <p:cNvSpPr txBox="1"/>
          <p:nvPr>
            <p:ph idx="2" type="title"/>
          </p:nvPr>
        </p:nvSpPr>
        <p:spPr>
          <a:xfrm>
            <a:off x="1470750" y="3001000"/>
            <a:ext cx="2046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4" name="Google Shape;34;p5"/>
          <p:cNvSpPr txBox="1"/>
          <p:nvPr>
            <p:ph idx="1" type="subTitle"/>
          </p:nvPr>
        </p:nvSpPr>
        <p:spPr>
          <a:xfrm>
            <a:off x="1287450" y="35700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400">
                <a:solidFill>
                  <a:schemeClr val="dk2"/>
                </a:solidFill>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35" name="Google Shape;35;p5"/>
          <p:cNvSpPr txBox="1"/>
          <p:nvPr>
            <p:ph idx="3" type="subTitle"/>
          </p:nvPr>
        </p:nvSpPr>
        <p:spPr>
          <a:xfrm>
            <a:off x="5443925" y="3570000"/>
            <a:ext cx="2412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1C1C1C"/>
              </a:buClr>
              <a:buSzPts val="1400"/>
              <a:buNone/>
              <a:defRPr sz="1400">
                <a:solidFill>
                  <a:srgbClr val="1C1C1C"/>
                </a:solidFill>
              </a:defRPr>
            </a:lvl1pPr>
            <a:lvl2pPr lvl="1" rtl="0" algn="ctr">
              <a:lnSpc>
                <a:spcPct val="100000"/>
              </a:lnSpc>
              <a:spcBef>
                <a:spcPts val="0"/>
              </a:spcBef>
              <a:spcAft>
                <a:spcPts val="0"/>
              </a:spcAft>
              <a:buClr>
                <a:srgbClr val="1C1C1C"/>
              </a:buClr>
              <a:buSzPts val="1400"/>
              <a:buNone/>
              <a:defRPr sz="1400">
                <a:solidFill>
                  <a:srgbClr val="1C1C1C"/>
                </a:solidFill>
              </a:defRPr>
            </a:lvl2pPr>
            <a:lvl3pPr lvl="2" rtl="0" algn="ctr">
              <a:lnSpc>
                <a:spcPct val="100000"/>
              </a:lnSpc>
              <a:spcBef>
                <a:spcPts val="0"/>
              </a:spcBef>
              <a:spcAft>
                <a:spcPts val="0"/>
              </a:spcAft>
              <a:buClr>
                <a:srgbClr val="1C1C1C"/>
              </a:buClr>
              <a:buSzPts val="1400"/>
              <a:buNone/>
              <a:defRPr sz="1400">
                <a:solidFill>
                  <a:srgbClr val="1C1C1C"/>
                </a:solidFill>
              </a:defRPr>
            </a:lvl3pPr>
            <a:lvl4pPr lvl="3" rtl="0" algn="ctr">
              <a:lnSpc>
                <a:spcPct val="100000"/>
              </a:lnSpc>
              <a:spcBef>
                <a:spcPts val="0"/>
              </a:spcBef>
              <a:spcAft>
                <a:spcPts val="0"/>
              </a:spcAft>
              <a:buClr>
                <a:srgbClr val="1C1C1C"/>
              </a:buClr>
              <a:buSzPts val="1400"/>
              <a:buNone/>
              <a:defRPr sz="1400">
                <a:solidFill>
                  <a:srgbClr val="1C1C1C"/>
                </a:solidFill>
              </a:defRPr>
            </a:lvl4pPr>
            <a:lvl5pPr lvl="4" rtl="0" algn="ctr">
              <a:lnSpc>
                <a:spcPct val="100000"/>
              </a:lnSpc>
              <a:spcBef>
                <a:spcPts val="0"/>
              </a:spcBef>
              <a:spcAft>
                <a:spcPts val="0"/>
              </a:spcAft>
              <a:buClr>
                <a:srgbClr val="1C1C1C"/>
              </a:buClr>
              <a:buSzPts val="1400"/>
              <a:buNone/>
              <a:defRPr sz="1400">
                <a:solidFill>
                  <a:srgbClr val="1C1C1C"/>
                </a:solidFill>
              </a:defRPr>
            </a:lvl5pPr>
            <a:lvl6pPr lvl="5" rtl="0" algn="ctr">
              <a:lnSpc>
                <a:spcPct val="100000"/>
              </a:lnSpc>
              <a:spcBef>
                <a:spcPts val="0"/>
              </a:spcBef>
              <a:spcAft>
                <a:spcPts val="0"/>
              </a:spcAft>
              <a:buClr>
                <a:srgbClr val="1C1C1C"/>
              </a:buClr>
              <a:buSzPts val="1400"/>
              <a:buNone/>
              <a:defRPr sz="1400">
                <a:solidFill>
                  <a:srgbClr val="1C1C1C"/>
                </a:solidFill>
              </a:defRPr>
            </a:lvl6pPr>
            <a:lvl7pPr lvl="6" rtl="0" algn="ctr">
              <a:lnSpc>
                <a:spcPct val="100000"/>
              </a:lnSpc>
              <a:spcBef>
                <a:spcPts val="0"/>
              </a:spcBef>
              <a:spcAft>
                <a:spcPts val="0"/>
              </a:spcAft>
              <a:buClr>
                <a:srgbClr val="1C1C1C"/>
              </a:buClr>
              <a:buSzPts val="1400"/>
              <a:buNone/>
              <a:defRPr sz="1400">
                <a:solidFill>
                  <a:srgbClr val="1C1C1C"/>
                </a:solidFill>
              </a:defRPr>
            </a:lvl7pPr>
            <a:lvl8pPr lvl="7" rtl="0" algn="ctr">
              <a:lnSpc>
                <a:spcPct val="100000"/>
              </a:lnSpc>
              <a:spcBef>
                <a:spcPts val="0"/>
              </a:spcBef>
              <a:spcAft>
                <a:spcPts val="0"/>
              </a:spcAft>
              <a:buClr>
                <a:srgbClr val="1C1C1C"/>
              </a:buClr>
              <a:buSzPts val="1400"/>
              <a:buNone/>
              <a:defRPr sz="1400">
                <a:solidFill>
                  <a:srgbClr val="1C1C1C"/>
                </a:solidFill>
              </a:defRPr>
            </a:lvl8pPr>
            <a:lvl9pPr lvl="8" rtl="0" algn="ctr">
              <a:lnSpc>
                <a:spcPct val="100000"/>
              </a:lnSpc>
              <a:spcBef>
                <a:spcPts val="0"/>
              </a:spcBef>
              <a:spcAft>
                <a:spcPts val="0"/>
              </a:spcAft>
              <a:buClr>
                <a:srgbClr val="1C1C1C"/>
              </a:buClr>
              <a:buSzPts val="1400"/>
              <a:buNone/>
              <a:defRPr sz="1400">
                <a:solidFill>
                  <a:srgbClr val="1C1C1C"/>
                </a:solidFill>
              </a:defRPr>
            </a:lvl9pPr>
          </a:lstStyle>
          <a:p/>
        </p:txBody>
      </p:sp>
      <p:sp>
        <p:nvSpPr>
          <p:cNvPr id="36" name="Google Shape;36;p5"/>
          <p:cNvSpPr/>
          <p:nvPr/>
        </p:nvSpPr>
        <p:spPr>
          <a:xfrm rot="-5400000">
            <a:off x="-485525" y="-549175"/>
            <a:ext cx="1295235" cy="1552154"/>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rot="5400000">
            <a:off x="8099175" y="3833975"/>
            <a:ext cx="1295235" cy="1552154"/>
          </a:xfrm>
          <a:custGeom>
            <a:rect b="b" l="l" r="r" t="t"/>
            <a:pathLst>
              <a:path extrusionOk="0" h="28594" w="23861">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txBox="1"/>
          <p:nvPr>
            <p:ph idx="4" type="title"/>
          </p:nvPr>
        </p:nvSpPr>
        <p:spPr>
          <a:xfrm>
            <a:off x="5627225" y="3001000"/>
            <a:ext cx="2046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41" name="Google Shape;41;p6"/>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2" name="Google Shape;42;p6"/>
          <p:cNvSpPr/>
          <p:nvPr/>
        </p:nvSpPr>
        <p:spPr>
          <a:xfrm rot="5400000">
            <a:off x="-425041" y="357354"/>
            <a:ext cx="1429452" cy="714737"/>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a:off x="7994762" y="4562938"/>
            <a:ext cx="1946318" cy="973175"/>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4" name="Shape 44"/>
        <p:cNvGrpSpPr/>
        <p:nvPr/>
      </p:nvGrpSpPr>
      <p:grpSpPr>
        <a:xfrm>
          <a:off x="0" y="0"/>
          <a:ext cx="0" cy="0"/>
          <a:chOff x="0" y="0"/>
          <a:chExt cx="0" cy="0"/>
        </a:xfrm>
      </p:grpSpPr>
      <p:sp>
        <p:nvSpPr>
          <p:cNvPr id="45" name="Google Shape;4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46" name="Google Shape;46;p7"/>
          <p:cNvSpPr txBox="1"/>
          <p:nvPr>
            <p:ph idx="1" type="subTitle"/>
          </p:nvPr>
        </p:nvSpPr>
        <p:spPr>
          <a:xfrm>
            <a:off x="1028050" y="2249363"/>
            <a:ext cx="30270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7" name="Google Shape;47;p7"/>
          <p:cNvSpPr txBox="1"/>
          <p:nvPr>
            <p:ph type="title"/>
          </p:nvPr>
        </p:nvSpPr>
        <p:spPr>
          <a:xfrm>
            <a:off x="1028050" y="1067075"/>
            <a:ext cx="367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8" name="Google Shape;48;p7"/>
          <p:cNvSpPr/>
          <p:nvPr/>
        </p:nvSpPr>
        <p:spPr>
          <a:xfrm rot="10800000">
            <a:off x="6728200" y="-52874"/>
            <a:ext cx="1744249" cy="872139"/>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7"/>
          <p:cNvSpPr/>
          <p:nvPr/>
        </p:nvSpPr>
        <p:spPr>
          <a:xfrm rot="5400000">
            <a:off x="-328527" y="471088"/>
            <a:ext cx="1138666" cy="569342"/>
          </a:xfrm>
          <a:custGeom>
            <a:rect b="b" l="l" r="r" t="t"/>
            <a:pathLst>
              <a:path extrusionOk="0" h="31184" w="62367">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a:off x="647050" y="4177400"/>
            <a:ext cx="2028900" cy="202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1" name="Shape 51"/>
        <p:cNvGrpSpPr/>
        <p:nvPr/>
      </p:nvGrpSpPr>
      <p:grpSpPr>
        <a:xfrm>
          <a:off x="0" y="0"/>
          <a:ext cx="0" cy="0"/>
          <a:chOff x="0" y="0"/>
          <a:chExt cx="0" cy="0"/>
        </a:xfrm>
      </p:grpSpPr>
      <p:sp>
        <p:nvSpPr>
          <p:cNvPr id="52" name="Google Shape;52;p8"/>
          <p:cNvSpPr/>
          <p:nvPr/>
        </p:nvSpPr>
        <p:spPr>
          <a:xfrm>
            <a:off x="-1590175" y="3653675"/>
            <a:ext cx="2566200" cy="256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a:off x="7755900" y="-1310525"/>
            <a:ext cx="2566200" cy="256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a:off x="1675500" y="-324750"/>
            <a:ext cx="5793000" cy="579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txBox="1"/>
          <p:nvPr>
            <p:ph type="title"/>
          </p:nvPr>
        </p:nvSpPr>
        <p:spPr>
          <a:xfrm>
            <a:off x="1388100" y="450150"/>
            <a:ext cx="6367800" cy="409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p:txBody>
      </p:sp>
      <p:sp>
        <p:nvSpPr>
          <p:cNvPr id="56" name="Google Shape;56;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7" name="Shape 57"/>
        <p:cNvGrpSpPr/>
        <p:nvPr/>
      </p:nvGrpSpPr>
      <p:grpSpPr>
        <a:xfrm>
          <a:off x="0" y="0"/>
          <a:ext cx="0" cy="0"/>
          <a:chOff x="0" y="0"/>
          <a:chExt cx="0" cy="0"/>
        </a:xfrm>
      </p:grpSpPr>
      <p:sp>
        <p:nvSpPr>
          <p:cNvPr id="58" name="Google Shape;5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59" name="Google Shape;59;p9"/>
          <p:cNvSpPr txBox="1"/>
          <p:nvPr>
            <p:ph idx="1" type="subTitle"/>
          </p:nvPr>
        </p:nvSpPr>
        <p:spPr>
          <a:xfrm>
            <a:off x="5020950" y="3267722"/>
            <a:ext cx="30270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0" name="Google Shape;60;p9"/>
          <p:cNvSpPr txBox="1"/>
          <p:nvPr>
            <p:ph type="title"/>
          </p:nvPr>
        </p:nvSpPr>
        <p:spPr>
          <a:xfrm>
            <a:off x="4572000" y="2137338"/>
            <a:ext cx="392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61" name="Google Shape;61;p9"/>
          <p:cNvSpPr txBox="1"/>
          <p:nvPr>
            <p:ph hasCustomPrompt="1" idx="2" type="title"/>
          </p:nvPr>
        </p:nvSpPr>
        <p:spPr>
          <a:xfrm>
            <a:off x="5750250" y="1564638"/>
            <a:ext cx="15684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62" name="Google Shape;62;p9"/>
          <p:cNvSpPr/>
          <p:nvPr/>
        </p:nvSpPr>
        <p:spPr>
          <a:xfrm>
            <a:off x="-131600" y="-98700"/>
            <a:ext cx="2618400" cy="5329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3" name="Shape 63"/>
        <p:cNvGrpSpPr/>
        <p:nvPr/>
      </p:nvGrpSpPr>
      <p:grpSpPr>
        <a:xfrm>
          <a:off x="0" y="0"/>
          <a:ext cx="0" cy="0"/>
          <a:chOff x="0" y="0"/>
          <a:chExt cx="0" cy="0"/>
        </a:xfrm>
      </p:grpSpPr>
      <p:sp>
        <p:nvSpPr>
          <p:cNvPr id="64" name="Google Shape;6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65" name="Google Shape;65;p10"/>
          <p:cNvSpPr txBox="1"/>
          <p:nvPr>
            <p:ph type="ctrTitle"/>
          </p:nvPr>
        </p:nvSpPr>
        <p:spPr>
          <a:xfrm>
            <a:off x="679350" y="512750"/>
            <a:ext cx="3999600" cy="25977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66" name="Google Shape;66;p10"/>
          <p:cNvSpPr/>
          <p:nvPr/>
        </p:nvSpPr>
        <p:spPr>
          <a:xfrm>
            <a:off x="-270175" y="-1989975"/>
            <a:ext cx="5718600" cy="5718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8E8E8"/>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4705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3BC57F"/>
              </a:buClr>
              <a:buSzPts val="3200"/>
              <a:buFont typeface="Oswald Regular"/>
              <a:buNone/>
              <a:defRPr sz="3200">
                <a:solidFill>
                  <a:srgbClr val="3BC57F"/>
                </a:solidFill>
                <a:latin typeface="Oswald Regular"/>
                <a:ea typeface="Oswald Regular"/>
                <a:cs typeface="Oswald Regular"/>
                <a:sym typeface="Oswald Regular"/>
              </a:defRPr>
            </a:lvl1pPr>
            <a:lvl2pPr lvl="1">
              <a:spcBef>
                <a:spcPts val="0"/>
              </a:spcBef>
              <a:spcAft>
                <a:spcPts val="0"/>
              </a:spcAft>
              <a:buClr>
                <a:srgbClr val="3BC57F"/>
              </a:buClr>
              <a:buSzPts val="3200"/>
              <a:buFont typeface="Montserrat"/>
              <a:buNone/>
              <a:defRPr b="1" sz="3200">
                <a:solidFill>
                  <a:srgbClr val="3BC57F"/>
                </a:solidFill>
                <a:latin typeface="Montserrat"/>
                <a:ea typeface="Montserrat"/>
                <a:cs typeface="Montserrat"/>
                <a:sym typeface="Montserrat"/>
              </a:defRPr>
            </a:lvl2pPr>
            <a:lvl3pPr lvl="2">
              <a:spcBef>
                <a:spcPts val="0"/>
              </a:spcBef>
              <a:spcAft>
                <a:spcPts val="0"/>
              </a:spcAft>
              <a:buClr>
                <a:srgbClr val="3BC57F"/>
              </a:buClr>
              <a:buSzPts val="3200"/>
              <a:buFont typeface="Montserrat"/>
              <a:buNone/>
              <a:defRPr b="1" sz="3200">
                <a:solidFill>
                  <a:srgbClr val="3BC57F"/>
                </a:solidFill>
                <a:latin typeface="Montserrat"/>
                <a:ea typeface="Montserrat"/>
                <a:cs typeface="Montserrat"/>
                <a:sym typeface="Montserrat"/>
              </a:defRPr>
            </a:lvl3pPr>
            <a:lvl4pPr lvl="3">
              <a:spcBef>
                <a:spcPts val="0"/>
              </a:spcBef>
              <a:spcAft>
                <a:spcPts val="0"/>
              </a:spcAft>
              <a:buClr>
                <a:srgbClr val="3BC57F"/>
              </a:buClr>
              <a:buSzPts val="3200"/>
              <a:buFont typeface="Montserrat"/>
              <a:buNone/>
              <a:defRPr b="1" sz="3200">
                <a:solidFill>
                  <a:srgbClr val="3BC57F"/>
                </a:solidFill>
                <a:latin typeface="Montserrat"/>
                <a:ea typeface="Montserrat"/>
                <a:cs typeface="Montserrat"/>
                <a:sym typeface="Montserrat"/>
              </a:defRPr>
            </a:lvl4pPr>
            <a:lvl5pPr lvl="4">
              <a:spcBef>
                <a:spcPts val="0"/>
              </a:spcBef>
              <a:spcAft>
                <a:spcPts val="0"/>
              </a:spcAft>
              <a:buClr>
                <a:srgbClr val="3BC57F"/>
              </a:buClr>
              <a:buSzPts val="3200"/>
              <a:buFont typeface="Montserrat"/>
              <a:buNone/>
              <a:defRPr b="1" sz="3200">
                <a:solidFill>
                  <a:srgbClr val="3BC57F"/>
                </a:solidFill>
                <a:latin typeface="Montserrat"/>
                <a:ea typeface="Montserrat"/>
                <a:cs typeface="Montserrat"/>
                <a:sym typeface="Montserrat"/>
              </a:defRPr>
            </a:lvl5pPr>
            <a:lvl6pPr lvl="5">
              <a:spcBef>
                <a:spcPts val="0"/>
              </a:spcBef>
              <a:spcAft>
                <a:spcPts val="0"/>
              </a:spcAft>
              <a:buClr>
                <a:srgbClr val="3BC57F"/>
              </a:buClr>
              <a:buSzPts val="3200"/>
              <a:buFont typeface="Montserrat"/>
              <a:buNone/>
              <a:defRPr b="1" sz="3200">
                <a:solidFill>
                  <a:srgbClr val="3BC57F"/>
                </a:solidFill>
                <a:latin typeface="Montserrat"/>
                <a:ea typeface="Montserrat"/>
                <a:cs typeface="Montserrat"/>
                <a:sym typeface="Montserrat"/>
              </a:defRPr>
            </a:lvl6pPr>
            <a:lvl7pPr lvl="6">
              <a:spcBef>
                <a:spcPts val="0"/>
              </a:spcBef>
              <a:spcAft>
                <a:spcPts val="0"/>
              </a:spcAft>
              <a:buClr>
                <a:srgbClr val="3BC57F"/>
              </a:buClr>
              <a:buSzPts val="3200"/>
              <a:buFont typeface="Montserrat"/>
              <a:buNone/>
              <a:defRPr b="1" sz="3200">
                <a:solidFill>
                  <a:srgbClr val="3BC57F"/>
                </a:solidFill>
                <a:latin typeface="Montserrat"/>
                <a:ea typeface="Montserrat"/>
                <a:cs typeface="Montserrat"/>
                <a:sym typeface="Montserrat"/>
              </a:defRPr>
            </a:lvl7pPr>
            <a:lvl8pPr lvl="7">
              <a:spcBef>
                <a:spcPts val="0"/>
              </a:spcBef>
              <a:spcAft>
                <a:spcPts val="0"/>
              </a:spcAft>
              <a:buClr>
                <a:srgbClr val="3BC57F"/>
              </a:buClr>
              <a:buSzPts val="3200"/>
              <a:buFont typeface="Montserrat"/>
              <a:buNone/>
              <a:defRPr b="1" sz="3200">
                <a:solidFill>
                  <a:srgbClr val="3BC57F"/>
                </a:solidFill>
                <a:latin typeface="Montserrat"/>
                <a:ea typeface="Montserrat"/>
                <a:cs typeface="Montserrat"/>
                <a:sym typeface="Montserrat"/>
              </a:defRPr>
            </a:lvl8pPr>
            <a:lvl9pPr lvl="8">
              <a:spcBef>
                <a:spcPts val="0"/>
              </a:spcBef>
              <a:spcAft>
                <a:spcPts val="0"/>
              </a:spcAft>
              <a:buClr>
                <a:srgbClr val="3BC57F"/>
              </a:buClr>
              <a:buSzPts val="3200"/>
              <a:buFont typeface="Montserrat"/>
              <a:buNone/>
              <a:defRPr b="1" sz="3200">
                <a:solidFill>
                  <a:srgbClr val="3BC57F"/>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indent="-304800" lvl="1" marL="9144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indent="-304800" lvl="2" marL="13716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indent="-304800" lvl="3" marL="1828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indent="-304800" lvl="4" marL="22860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indent="-304800" lvl="5" marL="27432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indent="-304800" lvl="6" marL="32004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indent="-304800" lvl="7" marL="36576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indent="-304800" lvl="8" marL="4114800">
              <a:lnSpc>
                <a:spcPct val="115000"/>
              </a:lnSpc>
              <a:spcBef>
                <a:spcPts val="1600"/>
              </a:spcBef>
              <a:spcAft>
                <a:spcPts val="1600"/>
              </a:spcAft>
              <a:buClr>
                <a:schemeClr val="dk1"/>
              </a:buClr>
              <a:buSzPts val="1200"/>
              <a:buFont typeface="Roboto"/>
              <a:buChar char="■"/>
              <a:defRPr sz="1200">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88">
          <p15:clr>
            <a:srgbClr val="EA4335"/>
          </p15:clr>
        </p15:guide>
        <p15:guide id="2" pos="408">
          <p15:clr>
            <a:srgbClr val="EA4335"/>
          </p15:clr>
        </p15:guide>
        <p15:guide id="3" pos="5359">
          <p15:clr>
            <a:srgbClr val="EA4335"/>
          </p15:clr>
        </p15:guide>
        <p15:guide id="4" orient="horz" pos="2963">
          <p15:clr>
            <a:srgbClr val="EA4335"/>
          </p15:clr>
        </p15:guide>
        <p15:guide id="5" pos="288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dof.gob.mx/nota_detalle.php?codigo=5579387&amp;fecha=20/11/2019" TargetMode="External"/><Relationship Id="rId4" Type="http://schemas.openxmlformats.org/officeDocument/2006/relationships/hyperlink" Target="http://www2.inecc.gob.mx/publicaciones2/libros/695/queson.pdf" TargetMode="External"/><Relationship Id="rId5" Type="http://schemas.openxmlformats.org/officeDocument/2006/relationships/hyperlink" Target="http://www.aire.cdmx.gob.mx/default.php?opc=%27aKBh%27" TargetMode="External"/><Relationship Id="rId6" Type="http://schemas.openxmlformats.org/officeDocument/2006/relationships/hyperlink" Target="http://www.aire.cdmx.gob.mx/default.php?opc=%27ZaBhnmI=&amp;dc=%27ZA==" TargetMode="External"/><Relationship Id="rId7" Type="http://schemas.openxmlformats.org/officeDocument/2006/relationships/hyperlink" Target="https://github.com/XwilberX/BeduFase2-Proyecto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8E8E8"/>
        </a:solidFill>
      </p:bgPr>
    </p:bg>
    <p:spTree>
      <p:nvGrpSpPr>
        <p:cNvPr id="216" name="Shape 216"/>
        <p:cNvGrpSpPr/>
        <p:nvPr/>
      </p:nvGrpSpPr>
      <p:grpSpPr>
        <a:xfrm>
          <a:off x="0" y="0"/>
          <a:ext cx="0" cy="0"/>
          <a:chOff x="0" y="0"/>
          <a:chExt cx="0" cy="0"/>
        </a:xfrm>
      </p:grpSpPr>
      <p:pic>
        <p:nvPicPr>
          <p:cNvPr id="217" name="Google Shape;217;p28"/>
          <p:cNvPicPr preferRelativeResize="0"/>
          <p:nvPr/>
        </p:nvPicPr>
        <p:blipFill rotWithShape="1">
          <a:blip r:embed="rId3">
            <a:alphaModFix/>
          </a:blip>
          <a:srcRect b="7941" l="12158" r="28243" t="3523"/>
          <a:stretch/>
        </p:blipFill>
        <p:spPr>
          <a:xfrm>
            <a:off x="647050" y="916650"/>
            <a:ext cx="3342000" cy="3310200"/>
          </a:xfrm>
          <a:prstGeom prst="ellipse">
            <a:avLst/>
          </a:prstGeom>
          <a:noFill/>
          <a:ln>
            <a:noFill/>
          </a:ln>
        </p:spPr>
      </p:pic>
      <p:sp>
        <p:nvSpPr>
          <p:cNvPr id="218" name="Google Shape;218;p28"/>
          <p:cNvSpPr txBox="1"/>
          <p:nvPr>
            <p:ph type="ctrTitle"/>
          </p:nvPr>
        </p:nvSpPr>
        <p:spPr>
          <a:xfrm>
            <a:off x="4288150" y="1214525"/>
            <a:ext cx="48558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a:t>Partículas suspendidas</a:t>
            </a:r>
            <a:r>
              <a:rPr lang="id"/>
              <a:t> en la Zona Metropolitana del Valle de México</a:t>
            </a:r>
            <a:endParaRPr/>
          </a:p>
        </p:txBody>
      </p:sp>
      <p:sp>
        <p:nvSpPr>
          <p:cNvPr id="219" name="Google Shape;219;p28"/>
          <p:cNvSpPr txBox="1"/>
          <p:nvPr>
            <p:ph idx="1" type="subTitle"/>
          </p:nvPr>
        </p:nvSpPr>
        <p:spPr>
          <a:xfrm>
            <a:off x="4288150" y="3203975"/>
            <a:ext cx="3961500" cy="6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Equipo 16</a:t>
            </a:r>
            <a:endParaRPr/>
          </a:p>
          <a:p>
            <a:pPr indent="0" lvl="0" marL="0" rtl="0" algn="l">
              <a:spcBef>
                <a:spcPts val="0"/>
              </a:spcBef>
              <a:spcAft>
                <a:spcPts val="0"/>
              </a:spcAft>
              <a:buNone/>
            </a:pPr>
            <a:r>
              <a:t/>
            </a:r>
            <a:endParaRPr/>
          </a:p>
        </p:txBody>
      </p:sp>
      <p:grpSp>
        <p:nvGrpSpPr>
          <p:cNvPr id="220" name="Google Shape;220;p28"/>
          <p:cNvGrpSpPr/>
          <p:nvPr/>
        </p:nvGrpSpPr>
        <p:grpSpPr>
          <a:xfrm>
            <a:off x="7644962" y="1214528"/>
            <a:ext cx="389288" cy="389154"/>
            <a:chOff x="1122400" y="1402350"/>
            <a:chExt cx="654375" cy="654150"/>
          </a:xfrm>
        </p:grpSpPr>
        <p:sp>
          <p:nvSpPr>
            <p:cNvPr id="221" name="Google Shape;221;p28"/>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8"/>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28"/>
          <p:cNvGrpSpPr/>
          <p:nvPr/>
        </p:nvGrpSpPr>
        <p:grpSpPr>
          <a:xfrm>
            <a:off x="549451" y="4363473"/>
            <a:ext cx="415855" cy="415712"/>
            <a:chOff x="1122400" y="1402350"/>
            <a:chExt cx="654375" cy="654150"/>
          </a:xfrm>
        </p:grpSpPr>
        <p:sp>
          <p:nvSpPr>
            <p:cNvPr id="233" name="Google Shape;233;p28"/>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8"/>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8"/>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8"/>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8"/>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8"/>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8"/>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28"/>
          <p:cNvGrpSpPr/>
          <p:nvPr/>
        </p:nvGrpSpPr>
        <p:grpSpPr>
          <a:xfrm>
            <a:off x="2847361" y="872877"/>
            <a:ext cx="631210" cy="630993"/>
            <a:chOff x="1122400" y="1402350"/>
            <a:chExt cx="654375" cy="654150"/>
          </a:xfrm>
        </p:grpSpPr>
        <p:sp>
          <p:nvSpPr>
            <p:cNvPr id="245" name="Google Shape;245;p28"/>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8"/>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8"/>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8"/>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 name="Google Shape;256;p28"/>
          <p:cNvSpPr txBox="1"/>
          <p:nvPr/>
        </p:nvSpPr>
        <p:spPr>
          <a:xfrm>
            <a:off x="6813600" y="4033413"/>
            <a:ext cx="3000000" cy="100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id" sz="1200"/>
              <a:t>Jessica Guadalupe Tobal Cupul</a:t>
            </a:r>
            <a:endParaRPr sz="1200"/>
          </a:p>
          <a:p>
            <a:pPr indent="0" lvl="0" marL="0" rtl="0" algn="l">
              <a:lnSpc>
                <a:spcPct val="115000"/>
              </a:lnSpc>
              <a:spcBef>
                <a:spcPts val="0"/>
              </a:spcBef>
              <a:spcAft>
                <a:spcPts val="0"/>
              </a:spcAft>
              <a:buNone/>
            </a:pPr>
            <a:r>
              <a:rPr lang="id" sz="1200"/>
              <a:t>Irving Cisneros Castillo</a:t>
            </a:r>
            <a:endParaRPr sz="1200"/>
          </a:p>
          <a:p>
            <a:pPr indent="0" lvl="0" marL="0" rtl="0" algn="l">
              <a:lnSpc>
                <a:spcPct val="115000"/>
              </a:lnSpc>
              <a:spcBef>
                <a:spcPts val="0"/>
              </a:spcBef>
              <a:spcAft>
                <a:spcPts val="0"/>
              </a:spcAft>
              <a:buNone/>
            </a:pPr>
            <a:r>
              <a:rPr lang="id" sz="1200"/>
              <a:t>María Antonieta Gómez Ortiz</a:t>
            </a:r>
            <a:endParaRPr sz="1200"/>
          </a:p>
          <a:p>
            <a:pPr indent="0" lvl="0" marL="0" rtl="0" algn="l">
              <a:lnSpc>
                <a:spcPct val="115000"/>
              </a:lnSpc>
              <a:spcBef>
                <a:spcPts val="0"/>
              </a:spcBef>
              <a:spcAft>
                <a:spcPts val="0"/>
              </a:spcAft>
              <a:buNone/>
            </a:pPr>
            <a:r>
              <a:rPr lang="id" sz="1200"/>
              <a:t>Wilber Aldair Alegría Méndez</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37"/>
          <p:cNvSpPr/>
          <p:nvPr/>
        </p:nvSpPr>
        <p:spPr>
          <a:xfrm>
            <a:off x="4634350" y="266625"/>
            <a:ext cx="4437000" cy="4437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txBox="1"/>
          <p:nvPr>
            <p:ph idx="2" type="title"/>
          </p:nvPr>
        </p:nvSpPr>
        <p:spPr>
          <a:xfrm>
            <a:off x="374500" y="3084075"/>
            <a:ext cx="300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Hipotesis Alternativa</a:t>
            </a:r>
            <a:endParaRPr/>
          </a:p>
        </p:txBody>
      </p:sp>
      <p:sp>
        <p:nvSpPr>
          <p:cNvPr id="680" name="Google Shape;680;p37"/>
          <p:cNvSpPr txBox="1"/>
          <p:nvPr>
            <p:ph type="title"/>
          </p:nvPr>
        </p:nvSpPr>
        <p:spPr>
          <a:xfrm>
            <a:off x="117325" y="1378900"/>
            <a:ext cx="2412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Hipotesis Nula</a:t>
            </a:r>
            <a:endParaRPr/>
          </a:p>
        </p:txBody>
      </p:sp>
      <p:sp>
        <p:nvSpPr>
          <p:cNvPr id="681" name="Google Shape;681;p37"/>
          <p:cNvSpPr txBox="1"/>
          <p:nvPr>
            <p:ph idx="1" type="subTitle"/>
          </p:nvPr>
        </p:nvSpPr>
        <p:spPr>
          <a:xfrm>
            <a:off x="1403200" y="1858850"/>
            <a:ext cx="2906400" cy="122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La diferencia de las medias entre </a:t>
            </a:r>
            <a:r>
              <a:rPr lang="id"/>
              <a:t>2020 (x) y 2019(y)</a:t>
            </a:r>
            <a:r>
              <a:rPr lang="id"/>
              <a:t> para la zona en el mes de abril es igual a 0.</a:t>
            </a:r>
            <a:endParaRPr/>
          </a:p>
          <a:p>
            <a:pPr indent="0" lvl="0" marL="0" rtl="0" algn="ctr">
              <a:spcBef>
                <a:spcPts val="0"/>
              </a:spcBef>
              <a:spcAft>
                <a:spcPts val="0"/>
              </a:spcAft>
              <a:buNone/>
            </a:pPr>
            <a:r>
              <a:rPr lang="id"/>
              <a:t>Ho: x-y=0</a:t>
            </a:r>
            <a:endParaRPr/>
          </a:p>
        </p:txBody>
      </p:sp>
      <p:sp>
        <p:nvSpPr>
          <p:cNvPr id="682" name="Google Shape;682;p37"/>
          <p:cNvSpPr txBox="1"/>
          <p:nvPr>
            <p:ph idx="3" type="subTitle"/>
          </p:nvPr>
        </p:nvSpPr>
        <p:spPr>
          <a:xfrm>
            <a:off x="1403200" y="3744025"/>
            <a:ext cx="3168900" cy="101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La diferencia de las medias entre 2020 (x) y 2019(y) para la zona en el mes de abril es menor a 0.</a:t>
            </a:r>
            <a:endParaRPr/>
          </a:p>
          <a:p>
            <a:pPr indent="0" lvl="0" marL="0" rtl="0" algn="ctr">
              <a:spcBef>
                <a:spcPts val="0"/>
              </a:spcBef>
              <a:spcAft>
                <a:spcPts val="0"/>
              </a:spcAft>
              <a:buNone/>
            </a:pPr>
            <a:r>
              <a:rPr lang="id"/>
              <a:t>Ho: x-y&lt;0</a:t>
            </a:r>
            <a:endParaRPr/>
          </a:p>
        </p:txBody>
      </p:sp>
      <p:grpSp>
        <p:nvGrpSpPr>
          <p:cNvPr id="683" name="Google Shape;683;p37"/>
          <p:cNvGrpSpPr/>
          <p:nvPr/>
        </p:nvGrpSpPr>
        <p:grpSpPr>
          <a:xfrm>
            <a:off x="5221052" y="3867103"/>
            <a:ext cx="836749" cy="836527"/>
            <a:chOff x="1122400" y="1402350"/>
            <a:chExt cx="654375" cy="654150"/>
          </a:xfrm>
        </p:grpSpPr>
        <p:sp>
          <p:nvSpPr>
            <p:cNvPr id="684" name="Google Shape;684;p37"/>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7"/>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37"/>
          <p:cNvGrpSpPr/>
          <p:nvPr/>
        </p:nvGrpSpPr>
        <p:grpSpPr>
          <a:xfrm>
            <a:off x="459629" y="369529"/>
            <a:ext cx="576177" cy="576044"/>
            <a:chOff x="1122400" y="1402350"/>
            <a:chExt cx="654375" cy="654150"/>
          </a:xfrm>
        </p:grpSpPr>
        <p:sp>
          <p:nvSpPr>
            <p:cNvPr id="696" name="Google Shape;696;p37"/>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07" name="Google Shape;707;p37"/>
          <p:cNvPicPr preferRelativeResize="0"/>
          <p:nvPr/>
        </p:nvPicPr>
        <p:blipFill rotWithShape="1">
          <a:blip r:embed="rId3">
            <a:alphaModFix/>
          </a:blip>
          <a:srcRect b="0" l="7202" r="32374" t="0"/>
          <a:stretch/>
        </p:blipFill>
        <p:spPr>
          <a:xfrm>
            <a:off x="4996750" y="612825"/>
            <a:ext cx="3712200" cy="3744600"/>
          </a:xfrm>
          <a:prstGeom prst="ellipse">
            <a:avLst/>
          </a:prstGeom>
          <a:noFill/>
          <a:ln>
            <a:noFill/>
          </a:ln>
        </p:spPr>
      </p:pic>
      <p:sp>
        <p:nvSpPr>
          <p:cNvPr id="708" name="Google Shape;708;p37"/>
          <p:cNvSpPr txBox="1"/>
          <p:nvPr>
            <p:ph idx="2" type="title"/>
          </p:nvPr>
        </p:nvSpPr>
        <p:spPr>
          <a:xfrm>
            <a:off x="1071850" y="457188"/>
            <a:ext cx="392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Hipótesis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pic>
        <p:nvPicPr>
          <p:cNvPr id="713" name="Google Shape;713;p38"/>
          <p:cNvPicPr preferRelativeResize="0"/>
          <p:nvPr/>
        </p:nvPicPr>
        <p:blipFill rotWithShape="1">
          <a:blip r:embed="rId3">
            <a:alphaModFix/>
          </a:blip>
          <a:srcRect b="0" l="0" r="0" t="12785"/>
          <a:stretch/>
        </p:blipFill>
        <p:spPr>
          <a:xfrm>
            <a:off x="150425" y="1077175"/>
            <a:ext cx="5636874" cy="3098175"/>
          </a:xfrm>
          <a:prstGeom prst="rect">
            <a:avLst/>
          </a:prstGeom>
          <a:noFill/>
          <a:ln>
            <a:noFill/>
          </a:ln>
        </p:spPr>
      </p:pic>
      <p:grpSp>
        <p:nvGrpSpPr>
          <p:cNvPr id="714" name="Google Shape;714;p38"/>
          <p:cNvGrpSpPr/>
          <p:nvPr/>
        </p:nvGrpSpPr>
        <p:grpSpPr>
          <a:xfrm>
            <a:off x="387274" y="831714"/>
            <a:ext cx="345641" cy="345522"/>
            <a:chOff x="1122400" y="1402350"/>
            <a:chExt cx="654375" cy="654150"/>
          </a:xfrm>
        </p:grpSpPr>
        <p:sp>
          <p:nvSpPr>
            <p:cNvPr id="715" name="Google Shape;715;p38"/>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8"/>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8"/>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8"/>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8"/>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8"/>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8"/>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8"/>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8"/>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8"/>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8"/>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38"/>
          <p:cNvGrpSpPr/>
          <p:nvPr/>
        </p:nvGrpSpPr>
        <p:grpSpPr>
          <a:xfrm>
            <a:off x="8275396" y="4471398"/>
            <a:ext cx="464606" cy="464447"/>
            <a:chOff x="1122400" y="1402350"/>
            <a:chExt cx="654375" cy="654150"/>
          </a:xfrm>
        </p:grpSpPr>
        <p:sp>
          <p:nvSpPr>
            <p:cNvPr id="727" name="Google Shape;727;p38"/>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8"/>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8"/>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8"/>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8"/>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8"/>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8"/>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8"/>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8"/>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8"/>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8"/>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 name="Google Shape;738;p38"/>
          <p:cNvSpPr txBox="1"/>
          <p:nvPr/>
        </p:nvSpPr>
        <p:spPr>
          <a:xfrm>
            <a:off x="970050" y="169200"/>
            <a:ext cx="73053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d" sz="2400">
                <a:solidFill>
                  <a:srgbClr val="3BC57F"/>
                </a:solidFill>
                <a:latin typeface="Oswald Regular"/>
                <a:ea typeface="Oswald Regular"/>
                <a:cs typeface="Oswald Regular"/>
                <a:sym typeface="Oswald Regular"/>
              </a:rPr>
              <a:t>Concentración promedio diaria de PM10 en el mes de abril en los años 2019 y 2020</a:t>
            </a:r>
            <a:endParaRPr>
              <a:latin typeface="Roboto"/>
              <a:ea typeface="Roboto"/>
              <a:cs typeface="Roboto"/>
              <a:sym typeface="Roboto"/>
            </a:endParaRPr>
          </a:p>
        </p:txBody>
      </p:sp>
      <p:graphicFrame>
        <p:nvGraphicFramePr>
          <p:cNvPr id="739" name="Google Shape;739;p38"/>
          <p:cNvGraphicFramePr/>
          <p:nvPr/>
        </p:nvGraphicFramePr>
        <p:xfrm>
          <a:off x="6134525" y="1315692"/>
          <a:ext cx="3000000" cy="3000000"/>
        </p:xfrm>
        <a:graphic>
          <a:graphicData uri="http://schemas.openxmlformats.org/drawingml/2006/table">
            <a:tbl>
              <a:tblPr>
                <a:noFill/>
                <a:tableStyleId>{1DB562F3-AA6B-4A50-B209-9490D3744378}</a:tableStyleId>
              </a:tblPr>
              <a:tblGrid>
                <a:gridCol w="957650"/>
                <a:gridCol w="957650"/>
                <a:gridCol w="957650"/>
              </a:tblGrid>
              <a:tr h="743250">
                <a:tc rowSpan="2">
                  <a:txBody>
                    <a:bodyPr/>
                    <a:lstStyle/>
                    <a:p>
                      <a:pPr indent="0" lvl="0" marL="0" rtl="0" algn="ctr">
                        <a:spcBef>
                          <a:spcPts val="0"/>
                        </a:spcBef>
                        <a:spcAft>
                          <a:spcPts val="0"/>
                        </a:spcAft>
                        <a:buNone/>
                      </a:pPr>
                      <a:r>
                        <a:rPr lang="id"/>
                        <a:t>Estación</a:t>
                      </a:r>
                      <a:endParaRPr/>
                    </a:p>
                  </a:txBody>
                  <a:tcPr marT="91425" marB="91425" marR="91425" marL="91425"/>
                </a:tc>
                <a:tc gridSpan="2">
                  <a:txBody>
                    <a:bodyPr/>
                    <a:lstStyle/>
                    <a:p>
                      <a:pPr indent="0" lvl="0" marL="0" rtl="0" algn="ctr">
                        <a:spcBef>
                          <a:spcPts val="0"/>
                        </a:spcBef>
                        <a:spcAft>
                          <a:spcPts val="0"/>
                        </a:spcAft>
                        <a:buNone/>
                      </a:pPr>
                      <a:r>
                        <a:rPr lang="id"/>
                        <a:t>Promedio mensual de concentración PM10 (μg/m³)</a:t>
                      </a:r>
                      <a:endParaRPr/>
                    </a:p>
                  </a:txBody>
                  <a:tcPr marT="91425" marB="91425" marR="91425" marL="91425"/>
                </a:tc>
                <a:tc hMerge="1"/>
              </a:tr>
              <a:tr h="550550">
                <a:tc vMerge="1"/>
                <a:tc>
                  <a:txBody>
                    <a:bodyPr/>
                    <a:lstStyle/>
                    <a:p>
                      <a:pPr indent="0" lvl="0" marL="0" rtl="0" algn="ctr">
                        <a:spcBef>
                          <a:spcPts val="0"/>
                        </a:spcBef>
                        <a:spcAft>
                          <a:spcPts val="0"/>
                        </a:spcAft>
                        <a:buNone/>
                      </a:pPr>
                      <a:r>
                        <a:rPr lang="id"/>
                        <a:t>Abril 2019</a:t>
                      </a:r>
                      <a:endParaRPr/>
                    </a:p>
                  </a:txBody>
                  <a:tcPr marT="91425" marB="91425" marR="91425" marL="91425"/>
                </a:tc>
                <a:tc>
                  <a:txBody>
                    <a:bodyPr/>
                    <a:lstStyle/>
                    <a:p>
                      <a:pPr indent="0" lvl="0" marL="0" rtl="0" algn="ctr">
                        <a:spcBef>
                          <a:spcPts val="0"/>
                        </a:spcBef>
                        <a:spcAft>
                          <a:spcPts val="0"/>
                        </a:spcAft>
                        <a:buNone/>
                      </a:pPr>
                      <a:r>
                        <a:rPr lang="id"/>
                        <a:t>Abril 2020</a:t>
                      </a:r>
                      <a:endParaRPr/>
                    </a:p>
                  </a:txBody>
                  <a:tcPr marT="91425" marB="91425" marR="91425" marL="91425"/>
                </a:tc>
              </a:tr>
              <a:tr h="357850">
                <a:tc>
                  <a:txBody>
                    <a:bodyPr/>
                    <a:lstStyle/>
                    <a:p>
                      <a:pPr indent="0" lvl="0" marL="0" rtl="0" algn="ctr">
                        <a:spcBef>
                          <a:spcPts val="0"/>
                        </a:spcBef>
                        <a:spcAft>
                          <a:spcPts val="0"/>
                        </a:spcAft>
                        <a:buNone/>
                      </a:pPr>
                      <a:r>
                        <a:rPr lang="id"/>
                        <a:t>CE</a:t>
                      </a:r>
                      <a:endParaRPr/>
                    </a:p>
                  </a:txBody>
                  <a:tcPr marT="91425" marB="91425" marR="91425" marL="91425"/>
                </a:tc>
                <a:tc>
                  <a:txBody>
                    <a:bodyPr/>
                    <a:lstStyle/>
                    <a:p>
                      <a:pPr indent="0" lvl="0" marL="0" rtl="0" algn="ctr">
                        <a:spcBef>
                          <a:spcPts val="0"/>
                        </a:spcBef>
                        <a:spcAft>
                          <a:spcPts val="0"/>
                        </a:spcAft>
                        <a:buNone/>
                      </a:pPr>
                      <a:r>
                        <a:rPr lang="id"/>
                        <a:t>30.2</a:t>
                      </a:r>
                      <a:endParaRPr/>
                    </a:p>
                  </a:txBody>
                  <a:tcPr marT="91425" marB="91425" marR="91425" marL="91425"/>
                </a:tc>
                <a:tc>
                  <a:txBody>
                    <a:bodyPr/>
                    <a:lstStyle/>
                    <a:p>
                      <a:pPr indent="0" lvl="0" marL="0" rtl="0" algn="ctr">
                        <a:spcBef>
                          <a:spcPts val="0"/>
                        </a:spcBef>
                        <a:spcAft>
                          <a:spcPts val="0"/>
                        </a:spcAft>
                        <a:buNone/>
                      </a:pPr>
                      <a:r>
                        <a:rPr lang="id"/>
                        <a:t>24.2</a:t>
                      </a:r>
                      <a:endParaRPr/>
                    </a:p>
                  </a:txBody>
                  <a:tcPr marT="91425" marB="91425" marR="91425" marL="91425"/>
                </a:tc>
              </a:tr>
              <a:tr h="357850">
                <a:tc>
                  <a:txBody>
                    <a:bodyPr/>
                    <a:lstStyle/>
                    <a:p>
                      <a:pPr indent="0" lvl="0" marL="0" rtl="0" algn="ctr">
                        <a:spcBef>
                          <a:spcPts val="0"/>
                        </a:spcBef>
                        <a:spcAft>
                          <a:spcPts val="0"/>
                        </a:spcAft>
                        <a:buNone/>
                      </a:pPr>
                      <a:r>
                        <a:rPr lang="id"/>
                        <a:t>NE</a:t>
                      </a:r>
                      <a:endParaRPr/>
                    </a:p>
                  </a:txBody>
                  <a:tcPr marT="91425" marB="91425" marR="91425" marL="91425"/>
                </a:tc>
                <a:tc>
                  <a:txBody>
                    <a:bodyPr/>
                    <a:lstStyle/>
                    <a:p>
                      <a:pPr indent="0" lvl="0" marL="0" rtl="0" algn="ctr">
                        <a:spcBef>
                          <a:spcPts val="0"/>
                        </a:spcBef>
                        <a:spcAft>
                          <a:spcPts val="0"/>
                        </a:spcAft>
                        <a:buNone/>
                      </a:pPr>
                      <a:r>
                        <a:rPr lang="id"/>
                        <a:t>33.6</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id"/>
                        <a:t>28.5</a:t>
                      </a:r>
                      <a:endParaRPr/>
                    </a:p>
                  </a:txBody>
                  <a:tcPr marT="91425" marB="91425" marR="91425" marL="91425">
                    <a:lnB cap="flat" cmpd="sng" w="9525">
                      <a:solidFill>
                        <a:srgbClr val="9E9E9E"/>
                      </a:solidFill>
                      <a:prstDash val="solid"/>
                      <a:round/>
                      <a:headEnd len="sm" w="sm" type="none"/>
                      <a:tailEnd len="sm" w="sm" type="none"/>
                    </a:lnB>
                  </a:tcPr>
                </a:tc>
              </a:tr>
              <a:tr h="357850">
                <a:tc>
                  <a:txBody>
                    <a:bodyPr/>
                    <a:lstStyle/>
                    <a:p>
                      <a:pPr indent="0" lvl="0" marL="0" rtl="0" algn="ctr">
                        <a:spcBef>
                          <a:spcPts val="0"/>
                        </a:spcBef>
                        <a:spcAft>
                          <a:spcPts val="0"/>
                        </a:spcAft>
                        <a:buNone/>
                      </a:pPr>
                      <a:r>
                        <a:rPr lang="id"/>
                        <a:t>NO</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id"/>
                        <a:t>32.4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id"/>
                        <a:t>22.5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740" name="Google Shape;740;p38"/>
          <p:cNvSpPr txBox="1"/>
          <p:nvPr/>
        </p:nvSpPr>
        <p:spPr>
          <a:xfrm>
            <a:off x="150363" y="4320250"/>
            <a:ext cx="5637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d">
                <a:latin typeface="Roboto"/>
                <a:ea typeface="Roboto"/>
                <a:cs typeface="Roboto"/>
                <a:sym typeface="Roboto"/>
              </a:rPr>
              <a:t>Diagrama de cajas del promedio diario de concentración de PM10 en el mes de abril para 2019 y 2020 por zona</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pic>
        <p:nvPicPr>
          <p:cNvPr id="745" name="Google Shape;745;p39"/>
          <p:cNvPicPr preferRelativeResize="0"/>
          <p:nvPr/>
        </p:nvPicPr>
        <p:blipFill rotWithShape="1">
          <a:blip r:embed="rId3">
            <a:alphaModFix/>
          </a:blip>
          <a:srcRect b="0" l="0" r="0" t="12395"/>
          <a:stretch/>
        </p:blipFill>
        <p:spPr>
          <a:xfrm>
            <a:off x="114175" y="1102425"/>
            <a:ext cx="5841450" cy="3224875"/>
          </a:xfrm>
          <a:prstGeom prst="rect">
            <a:avLst/>
          </a:prstGeom>
          <a:noFill/>
          <a:ln>
            <a:noFill/>
          </a:ln>
        </p:spPr>
      </p:pic>
      <p:grpSp>
        <p:nvGrpSpPr>
          <p:cNvPr id="746" name="Google Shape;746;p39"/>
          <p:cNvGrpSpPr/>
          <p:nvPr/>
        </p:nvGrpSpPr>
        <p:grpSpPr>
          <a:xfrm>
            <a:off x="387274" y="831714"/>
            <a:ext cx="345641" cy="345522"/>
            <a:chOff x="1122400" y="1402350"/>
            <a:chExt cx="654375" cy="654150"/>
          </a:xfrm>
        </p:grpSpPr>
        <p:sp>
          <p:nvSpPr>
            <p:cNvPr id="747" name="Google Shape;747;p39"/>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9"/>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9"/>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9"/>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9"/>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9"/>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9"/>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9"/>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9"/>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39"/>
          <p:cNvGrpSpPr/>
          <p:nvPr/>
        </p:nvGrpSpPr>
        <p:grpSpPr>
          <a:xfrm>
            <a:off x="8275396" y="4471398"/>
            <a:ext cx="464606" cy="464447"/>
            <a:chOff x="1122400" y="1402350"/>
            <a:chExt cx="654375" cy="654150"/>
          </a:xfrm>
        </p:grpSpPr>
        <p:sp>
          <p:nvSpPr>
            <p:cNvPr id="759" name="Google Shape;759;p39"/>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9"/>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9"/>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9"/>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9"/>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 name="Google Shape;770;p39"/>
          <p:cNvSpPr txBox="1"/>
          <p:nvPr/>
        </p:nvSpPr>
        <p:spPr>
          <a:xfrm>
            <a:off x="114163" y="4327300"/>
            <a:ext cx="5637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d">
                <a:latin typeface="Roboto"/>
                <a:ea typeface="Roboto"/>
                <a:cs typeface="Roboto"/>
                <a:sym typeface="Roboto"/>
              </a:rPr>
              <a:t>Diagrama de cajas del promedio diario de concentración de PM2.5 en el mes de abril para 2019 y 2020 por zona</a:t>
            </a:r>
            <a:endParaRPr>
              <a:latin typeface="Roboto"/>
              <a:ea typeface="Roboto"/>
              <a:cs typeface="Roboto"/>
              <a:sym typeface="Roboto"/>
            </a:endParaRPr>
          </a:p>
        </p:txBody>
      </p:sp>
      <p:graphicFrame>
        <p:nvGraphicFramePr>
          <p:cNvPr id="771" name="Google Shape;771;p39"/>
          <p:cNvGraphicFramePr/>
          <p:nvPr/>
        </p:nvGraphicFramePr>
        <p:xfrm>
          <a:off x="6179675" y="1177230"/>
          <a:ext cx="3000000" cy="3000000"/>
        </p:xfrm>
        <a:graphic>
          <a:graphicData uri="http://schemas.openxmlformats.org/drawingml/2006/table">
            <a:tbl>
              <a:tblPr>
                <a:noFill/>
                <a:tableStyleId>{1DB562F3-AA6B-4A50-B209-9490D3744378}</a:tableStyleId>
              </a:tblPr>
              <a:tblGrid>
                <a:gridCol w="957650"/>
                <a:gridCol w="957650"/>
                <a:gridCol w="957650"/>
              </a:tblGrid>
              <a:tr h="743250">
                <a:tc rowSpan="2">
                  <a:txBody>
                    <a:bodyPr/>
                    <a:lstStyle/>
                    <a:p>
                      <a:pPr indent="0" lvl="0" marL="0" rtl="0" algn="ctr">
                        <a:spcBef>
                          <a:spcPts val="0"/>
                        </a:spcBef>
                        <a:spcAft>
                          <a:spcPts val="0"/>
                        </a:spcAft>
                        <a:buNone/>
                      </a:pPr>
                      <a:r>
                        <a:rPr lang="id"/>
                        <a:t>Estación</a:t>
                      </a:r>
                      <a:endParaRPr/>
                    </a:p>
                  </a:txBody>
                  <a:tcPr marT="91425" marB="91425" marR="91425" marL="91425"/>
                </a:tc>
                <a:tc gridSpan="2">
                  <a:txBody>
                    <a:bodyPr/>
                    <a:lstStyle/>
                    <a:p>
                      <a:pPr indent="0" lvl="0" marL="0" rtl="0" algn="ctr">
                        <a:spcBef>
                          <a:spcPts val="0"/>
                        </a:spcBef>
                        <a:spcAft>
                          <a:spcPts val="0"/>
                        </a:spcAft>
                        <a:buNone/>
                      </a:pPr>
                      <a:r>
                        <a:rPr lang="id"/>
                        <a:t>Promedio mensual de concentración PM2.5 (μg/m³)</a:t>
                      </a:r>
                      <a:endParaRPr/>
                    </a:p>
                  </a:txBody>
                  <a:tcPr marT="91425" marB="91425" marR="91425" marL="91425"/>
                </a:tc>
                <a:tc hMerge="1"/>
              </a:tr>
              <a:tr h="550550">
                <a:tc vMerge="1"/>
                <a:tc>
                  <a:txBody>
                    <a:bodyPr/>
                    <a:lstStyle/>
                    <a:p>
                      <a:pPr indent="0" lvl="0" marL="0" rtl="0" algn="ctr">
                        <a:spcBef>
                          <a:spcPts val="0"/>
                        </a:spcBef>
                        <a:spcAft>
                          <a:spcPts val="0"/>
                        </a:spcAft>
                        <a:buNone/>
                      </a:pPr>
                      <a:r>
                        <a:rPr lang="id"/>
                        <a:t>Abril 2019</a:t>
                      </a:r>
                      <a:endParaRPr/>
                    </a:p>
                  </a:txBody>
                  <a:tcPr marT="91425" marB="91425" marR="91425" marL="91425"/>
                </a:tc>
                <a:tc>
                  <a:txBody>
                    <a:bodyPr/>
                    <a:lstStyle/>
                    <a:p>
                      <a:pPr indent="0" lvl="0" marL="0" rtl="0" algn="ctr">
                        <a:spcBef>
                          <a:spcPts val="0"/>
                        </a:spcBef>
                        <a:spcAft>
                          <a:spcPts val="0"/>
                        </a:spcAft>
                        <a:buNone/>
                      </a:pPr>
                      <a:r>
                        <a:rPr lang="id"/>
                        <a:t>Abril 2020</a:t>
                      </a:r>
                      <a:endParaRPr/>
                    </a:p>
                  </a:txBody>
                  <a:tcPr marT="91425" marB="91425" marR="91425" marL="91425"/>
                </a:tc>
              </a:tr>
              <a:tr h="357850">
                <a:tc>
                  <a:txBody>
                    <a:bodyPr/>
                    <a:lstStyle/>
                    <a:p>
                      <a:pPr indent="0" lvl="0" marL="0" rtl="0" algn="ctr">
                        <a:spcBef>
                          <a:spcPts val="0"/>
                        </a:spcBef>
                        <a:spcAft>
                          <a:spcPts val="0"/>
                        </a:spcAft>
                        <a:buNone/>
                      </a:pPr>
                      <a:r>
                        <a:rPr lang="id"/>
                        <a:t>CE</a:t>
                      </a:r>
                      <a:endParaRPr/>
                    </a:p>
                  </a:txBody>
                  <a:tcPr marT="91425" marB="91425" marR="91425" marL="91425"/>
                </a:tc>
                <a:tc>
                  <a:txBody>
                    <a:bodyPr/>
                    <a:lstStyle/>
                    <a:p>
                      <a:pPr indent="0" lvl="0" marL="0" rtl="0" algn="ctr">
                        <a:spcBef>
                          <a:spcPts val="0"/>
                        </a:spcBef>
                        <a:spcAft>
                          <a:spcPts val="0"/>
                        </a:spcAft>
                        <a:buNone/>
                      </a:pPr>
                      <a:r>
                        <a:rPr lang="id"/>
                        <a:t>56.4</a:t>
                      </a:r>
                      <a:endParaRPr/>
                    </a:p>
                  </a:txBody>
                  <a:tcPr marT="91425" marB="91425" marR="91425" marL="91425"/>
                </a:tc>
                <a:tc>
                  <a:txBody>
                    <a:bodyPr/>
                    <a:lstStyle/>
                    <a:p>
                      <a:pPr indent="0" lvl="0" marL="0" rtl="0" algn="ctr">
                        <a:spcBef>
                          <a:spcPts val="0"/>
                        </a:spcBef>
                        <a:spcAft>
                          <a:spcPts val="0"/>
                        </a:spcAft>
                        <a:buNone/>
                      </a:pPr>
                      <a:r>
                        <a:rPr lang="id"/>
                        <a:t>42</a:t>
                      </a:r>
                      <a:r>
                        <a:rPr lang="id"/>
                        <a:t>.2</a:t>
                      </a:r>
                      <a:endParaRPr/>
                    </a:p>
                  </a:txBody>
                  <a:tcPr marT="91425" marB="91425" marR="91425" marL="91425"/>
                </a:tc>
              </a:tr>
              <a:tr h="357850">
                <a:tc>
                  <a:txBody>
                    <a:bodyPr/>
                    <a:lstStyle/>
                    <a:p>
                      <a:pPr indent="0" lvl="0" marL="0" rtl="0" algn="ctr">
                        <a:spcBef>
                          <a:spcPts val="0"/>
                        </a:spcBef>
                        <a:spcAft>
                          <a:spcPts val="0"/>
                        </a:spcAft>
                        <a:buNone/>
                      </a:pPr>
                      <a:r>
                        <a:rPr lang="id"/>
                        <a:t>NE</a:t>
                      </a:r>
                      <a:endParaRPr/>
                    </a:p>
                  </a:txBody>
                  <a:tcPr marT="91425" marB="91425" marR="91425" marL="91425"/>
                </a:tc>
                <a:tc>
                  <a:txBody>
                    <a:bodyPr/>
                    <a:lstStyle/>
                    <a:p>
                      <a:pPr indent="0" lvl="0" marL="0" rtl="0" algn="ctr">
                        <a:spcBef>
                          <a:spcPts val="0"/>
                        </a:spcBef>
                        <a:spcAft>
                          <a:spcPts val="0"/>
                        </a:spcAft>
                        <a:buNone/>
                      </a:pPr>
                      <a:r>
                        <a:rPr lang="id"/>
                        <a:t>68.2</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id"/>
                        <a:t>53.0</a:t>
                      </a:r>
                      <a:endParaRPr/>
                    </a:p>
                  </a:txBody>
                  <a:tcPr marT="91425" marB="91425" marR="91425" marL="91425">
                    <a:lnB cap="flat" cmpd="sng" w="9525">
                      <a:solidFill>
                        <a:srgbClr val="9E9E9E"/>
                      </a:solidFill>
                      <a:prstDash val="solid"/>
                      <a:round/>
                      <a:headEnd len="sm" w="sm" type="none"/>
                      <a:tailEnd len="sm" w="sm" type="none"/>
                    </a:lnB>
                  </a:tcPr>
                </a:tc>
              </a:tr>
              <a:tr h="357850">
                <a:tc>
                  <a:txBody>
                    <a:bodyPr/>
                    <a:lstStyle/>
                    <a:p>
                      <a:pPr indent="0" lvl="0" marL="0" rtl="0" algn="ctr">
                        <a:spcBef>
                          <a:spcPts val="0"/>
                        </a:spcBef>
                        <a:spcAft>
                          <a:spcPts val="0"/>
                        </a:spcAft>
                        <a:buNone/>
                      </a:pPr>
                      <a:r>
                        <a:rPr lang="id"/>
                        <a:t>NO</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id"/>
                        <a:t>59.5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id"/>
                        <a:t>45.6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57850">
                <a:tc>
                  <a:txBody>
                    <a:bodyPr/>
                    <a:lstStyle/>
                    <a:p>
                      <a:pPr indent="0" lvl="0" marL="0" rtl="0" algn="ctr">
                        <a:spcBef>
                          <a:spcPts val="0"/>
                        </a:spcBef>
                        <a:spcAft>
                          <a:spcPts val="0"/>
                        </a:spcAft>
                        <a:buNone/>
                      </a:pPr>
                      <a:r>
                        <a:rPr lang="id"/>
                        <a:t>SE</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id"/>
                        <a:t>71.9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id"/>
                        <a:t>51.4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772" name="Google Shape;772;p39"/>
          <p:cNvSpPr txBox="1"/>
          <p:nvPr/>
        </p:nvSpPr>
        <p:spPr>
          <a:xfrm>
            <a:off x="970050" y="169200"/>
            <a:ext cx="73053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d" sz="2400">
                <a:solidFill>
                  <a:srgbClr val="3BC57F"/>
                </a:solidFill>
                <a:latin typeface="Oswald Regular"/>
                <a:ea typeface="Oswald Regular"/>
                <a:cs typeface="Oswald Regular"/>
                <a:sym typeface="Oswald Regular"/>
              </a:rPr>
              <a:t>Concentración promedio diaria de PM2.5 en el mes de abril en los años 2019 y 2020</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40"/>
          <p:cNvSpPr/>
          <p:nvPr/>
        </p:nvSpPr>
        <p:spPr>
          <a:xfrm>
            <a:off x="4634350" y="266625"/>
            <a:ext cx="4437000" cy="4437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0"/>
          <p:cNvSpPr txBox="1"/>
          <p:nvPr>
            <p:ph idx="2" type="title"/>
          </p:nvPr>
        </p:nvSpPr>
        <p:spPr>
          <a:xfrm>
            <a:off x="1035800" y="612825"/>
            <a:ext cx="3271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	Hallazgos Relevantes</a:t>
            </a:r>
            <a:endParaRPr/>
          </a:p>
        </p:txBody>
      </p:sp>
      <p:sp>
        <p:nvSpPr>
          <p:cNvPr id="779" name="Google Shape;779;p40"/>
          <p:cNvSpPr txBox="1"/>
          <p:nvPr>
            <p:ph idx="3" type="subTitle"/>
          </p:nvPr>
        </p:nvSpPr>
        <p:spPr>
          <a:xfrm>
            <a:off x="528800" y="1416600"/>
            <a:ext cx="3858900" cy="18861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id">
                <a:solidFill>
                  <a:srgbClr val="1C1C1C"/>
                </a:solidFill>
                <a:latin typeface="Arial"/>
                <a:ea typeface="Arial"/>
                <a:cs typeface="Arial"/>
                <a:sym typeface="Arial"/>
              </a:rPr>
              <a:t>La prueba de hipótesis arrojó que la diferencia entre la media de concentración de PM10 y PM2.5 en abril del año 2020 fue significativamente menor a la media de concentración de 2019 en todas las zonas evaluadas.</a:t>
            </a:r>
            <a:endParaRPr>
              <a:solidFill>
                <a:srgbClr val="1C1C1C"/>
              </a:solidFill>
              <a:latin typeface="Arial"/>
              <a:ea typeface="Arial"/>
              <a:cs typeface="Arial"/>
              <a:sym typeface="Arial"/>
            </a:endParaRPr>
          </a:p>
          <a:p>
            <a:pPr indent="0" lvl="0" marL="0" rtl="0" algn="ctr">
              <a:spcBef>
                <a:spcPts val="1200"/>
              </a:spcBef>
              <a:spcAft>
                <a:spcPts val="0"/>
              </a:spcAft>
              <a:buNone/>
            </a:pPr>
            <a:r>
              <a:t/>
            </a:r>
            <a:endParaRPr/>
          </a:p>
        </p:txBody>
      </p:sp>
      <p:grpSp>
        <p:nvGrpSpPr>
          <p:cNvPr id="780" name="Google Shape;780;p40"/>
          <p:cNvGrpSpPr/>
          <p:nvPr/>
        </p:nvGrpSpPr>
        <p:grpSpPr>
          <a:xfrm>
            <a:off x="5221052" y="3867103"/>
            <a:ext cx="836749" cy="836527"/>
            <a:chOff x="1122400" y="1402350"/>
            <a:chExt cx="654375" cy="654150"/>
          </a:xfrm>
        </p:grpSpPr>
        <p:sp>
          <p:nvSpPr>
            <p:cNvPr id="781" name="Google Shape;781;p40"/>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0"/>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0"/>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0"/>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0"/>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0"/>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0"/>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0"/>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0"/>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0"/>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0"/>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40"/>
          <p:cNvGrpSpPr/>
          <p:nvPr/>
        </p:nvGrpSpPr>
        <p:grpSpPr>
          <a:xfrm>
            <a:off x="459629" y="369529"/>
            <a:ext cx="576177" cy="576044"/>
            <a:chOff x="1122400" y="1402350"/>
            <a:chExt cx="654375" cy="654150"/>
          </a:xfrm>
        </p:grpSpPr>
        <p:sp>
          <p:nvSpPr>
            <p:cNvPr id="793" name="Google Shape;793;p40"/>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0"/>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0"/>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0"/>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0"/>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0"/>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0"/>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04" name="Google Shape;804;p40"/>
          <p:cNvPicPr preferRelativeResize="0"/>
          <p:nvPr/>
        </p:nvPicPr>
        <p:blipFill rotWithShape="1">
          <a:blip r:embed="rId3">
            <a:alphaModFix/>
          </a:blip>
          <a:srcRect b="0" l="0" r="19393" t="0"/>
          <a:stretch/>
        </p:blipFill>
        <p:spPr>
          <a:xfrm>
            <a:off x="4996750" y="637725"/>
            <a:ext cx="3712200" cy="3694800"/>
          </a:xfrm>
          <a:prstGeom prst="ellipse">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41"/>
          <p:cNvSpPr txBox="1"/>
          <p:nvPr>
            <p:ph type="title"/>
          </p:nvPr>
        </p:nvSpPr>
        <p:spPr>
          <a:xfrm>
            <a:off x="768750" y="457200"/>
            <a:ext cx="760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Conclusiones</a:t>
            </a:r>
            <a:endParaRPr/>
          </a:p>
        </p:txBody>
      </p:sp>
      <p:sp>
        <p:nvSpPr>
          <p:cNvPr id="810" name="Google Shape;810;p41"/>
          <p:cNvSpPr txBox="1"/>
          <p:nvPr>
            <p:ph idx="1" type="subTitle"/>
          </p:nvPr>
        </p:nvSpPr>
        <p:spPr>
          <a:xfrm>
            <a:off x="3370875" y="1348125"/>
            <a:ext cx="5394000" cy="792600"/>
          </a:xfrm>
          <a:prstGeom prst="rect">
            <a:avLst/>
          </a:prstGeom>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lang="id">
                <a:solidFill>
                  <a:srgbClr val="1C1C1C"/>
                </a:solidFill>
                <a:latin typeface="Arial"/>
                <a:ea typeface="Arial"/>
                <a:cs typeface="Arial"/>
                <a:sym typeface="Arial"/>
              </a:rPr>
              <a:t>Como aprendizaje de equipo y los retos superados tenemos que aprendimos a utilizar R como herramienta para análisis estadísticos y representación de información espacial. Llegamos al objetivo trabajando en equipo, consultando documentación y con el apoyo de Erick.</a:t>
            </a:r>
            <a:endParaRPr>
              <a:solidFill>
                <a:srgbClr val="1C1C1C"/>
              </a:solidFill>
              <a:latin typeface="Arial"/>
              <a:ea typeface="Arial"/>
              <a:cs typeface="Arial"/>
              <a:sym typeface="Arial"/>
            </a:endParaRPr>
          </a:p>
          <a:p>
            <a:pPr indent="0" lvl="0" marL="0" rtl="0" algn="just">
              <a:lnSpc>
                <a:spcPct val="115000"/>
              </a:lnSpc>
              <a:spcBef>
                <a:spcPts val="1200"/>
              </a:spcBef>
              <a:spcAft>
                <a:spcPts val="0"/>
              </a:spcAft>
              <a:buNone/>
            </a:pPr>
            <a:r>
              <a:rPr lang="id">
                <a:solidFill>
                  <a:srgbClr val="1C1C1C"/>
                </a:solidFill>
                <a:latin typeface="Arial"/>
                <a:ea typeface="Arial"/>
                <a:cs typeface="Arial"/>
                <a:sym typeface="Arial"/>
              </a:rPr>
              <a:t>Por otro lado, a pesar de no ser especialistas en el tema, realizamos investigación documental interpretar los datos y poder hacer uso correcto de ellos.</a:t>
            </a:r>
            <a:endParaRPr>
              <a:solidFill>
                <a:srgbClr val="1C1C1C"/>
              </a:solidFill>
              <a:latin typeface="Arial"/>
              <a:ea typeface="Arial"/>
              <a:cs typeface="Arial"/>
              <a:sym typeface="Arial"/>
            </a:endParaRPr>
          </a:p>
          <a:p>
            <a:pPr indent="0" lvl="0" marL="0" rtl="0" algn="just">
              <a:spcBef>
                <a:spcPts val="1200"/>
              </a:spcBef>
              <a:spcAft>
                <a:spcPts val="0"/>
              </a:spcAft>
              <a:buNone/>
            </a:pPr>
            <a:r>
              <a:t/>
            </a:r>
            <a:endParaRPr/>
          </a:p>
        </p:txBody>
      </p:sp>
      <p:pic>
        <p:nvPicPr>
          <p:cNvPr id="811" name="Google Shape;811;p41"/>
          <p:cNvPicPr preferRelativeResize="0"/>
          <p:nvPr/>
        </p:nvPicPr>
        <p:blipFill>
          <a:blip r:embed="rId3">
            <a:alphaModFix/>
          </a:blip>
          <a:stretch>
            <a:fillRect/>
          </a:stretch>
        </p:blipFill>
        <p:spPr>
          <a:xfrm>
            <a:off x="-690750" y="848400"/>
            <a:ext cx="3417000" cy="3446700"/>
          </a:xfrm>
          <a:prstGeom prst="ellips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42"/>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Referencias</a:t>
            </a:r>
            <a:endParaRPr/>
          </a:p>
        </p:txBody>
      </p:sp>
      <p:sp>
        <p:nvSpPr>
          <p:cNvPr id="817" name="Google Shape;817;p42"/>
          <p:cNvSpPr txBox="1"/>
          <p:nvPr>
            <p:ph idx="1" type="subTitle"/>
          </p:nvPr>
        </p:nvSpPr>
        <p:spPr>
          <a:xfrm>
            <a:off x="658025" y="1129600"/>
            <a:ext cx="7849800" cy="3574200"/>
          </a:xfrm>
          <a:prstGeom prst="rect">
            <a:avLst/>
          </a:prstGeom>
        </p:spPr>
        <p:txBody>
          <a:bodyPr anchorCtr="0" anchor="t" bIns="91425" lIns="91425" spcFirstLastPara="1" rIns="91425" wrap="square" tIns="91425">
            <a:noAutofit/>
          </a:bodyPr>
          <a:lstStyle/>
          <a:p>
            <a:pPr indent="-317500" lvl="0" marL="457200" rtl="0" algn="just">
              <a:spcBef>
                <a:spcPts val="600"/>
              </a:spcBef>
              <a:spcAft>
                <a:spcPts val="0"/>
              </a:spcAft>
              <a:buSzPts val="1400"/>
              <a:buChar char="●"/>
            </a:pPr>
            <a:r>
              <a:rPr b="1" lang="id" sz="900">
                <a:solidFill>
                  <a:srgbClr val="2F2F2F"/>
                </a:solidFill>
                <a:highlight>
                  <a:srgbClr val="FFFFFF"/>
                </a:highlight>
                <a:latin typeface="Times New Roman"/>
                <a:ea typeface="Times New Roman"/>
                <a:cs typeface="Times New Roman"/>
                <a:sym typeface="Times New Roman"/>
              </a:rPr>
              <a:t>NORMA Oficial Mexicana NOM-172-SEMARNAT-2019, Lineamientos para la obtención y comunicación del Índice de Calidad del Aire y Riesgos a la Salud.</a:t>
            </a:r>
            <a:endParaRPr b="1" sz="900">
              <a:solidFill>
                <a:srgbClr val="2F2F2F"/>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rPr lang="id" sz="1400" u="sng">
                <a:solidFill>
                  <a:schemeClr val="hlink"/>
                </a:solidFill>
                <a:hlinkClick r:id="rId3"/>
              </a:rPr>
              <a:t>Diario Oficial de la Federación</a:t>
            </a:r>
            <a:endParaRPr sz="1400"/>
          </a:p>
          <a:p>
            <a:pPr indent="0" lvl="0" marL="457200" rtl="0" algn="l">
              <a:spcBef>
                <a:spcPts val="1600"/>
              </a:spcBef>
              <a:spcAft>
                <a:spcPts val="0"/>
              </a:spcAft>
              <a:buNone/>
            </a:pPr>
            <a:r>
              <a:rPr lang="id" sz="1400" u="sng">
                <a:solidFill>
                  <a:schemeClr val="hlink"/>
                </a:solidFill>
                <a:hlinkClick r:id="rId4"/>
              </a:rPr>
              <a:t>Qué son, cómo son y cómo se originan las partículas</a:t>
            </a:r>
            <a:endParaRPr sz="1400"/>
          </a:p>
          <a:p>
            <a:pPr indent="0" lvl="0" marL="457200" rtl="0" algn="l">
              <a:spcBef>
                <a:spcPts val="1600"/>
              </a:spcBef>
              <a:spcAft>
                <a:spcPts val="0"/>
              </a:spcAft>
              <a:buNone/>
            </a:pPr>
            <a:r>
              <a:rPr lang="id" sz="1400" u="sng">
                <a:solidFill>
                  <a:schemeClr val="hlink"/>
                </a:solidFill>
                <a:hlinkClick r:id="rId5"/>
              </a:rPr>
              <a:t>Dirección de Monitoreo Atmosférico</a:t>
            </a:r>
            <a:r>
              <a:rPr lang="id" sz="1400"/>
              <a:t> - Reportes</a:t>
            </a:r>
            <a:endParaRPr sz="1400"/>
          </a:p>
          <a:p>
            <a:pPr indent="0" lvl="0" marL="457200" rtl="0" algn="l">
              <a:spcBef>
                <a:spcPts val="1600"/>
              </a:spcBef>
              <a:spcAft>
                <a:spcPts val="0"/>
              </a:spcAft>
              <a:buNone/>
            </a:pPr>
            <a:r>
              <a:rPr lang="id" sz="1400" u="sng">
                <a:solidFill>
                  <a:schemeClr val="hlink"/>
                </a:solidFill>
                <a:hlinkClick r:id="rId6"/>
              </a:rPr>
              <a:t>Dirección de Monitoreo Atmosférico</a:t>
            </a:r>
            <a:r>
              <a:rPr lang="id" sz="1400"/>
              <a:t> - Estaciones</a:t>
            </a:r>
            <a:endParaRPr sz="1400"/>
          </a:p>
          <a:p>
            <a:pPr indent="0" lvl="0" marL="0" rtl="0" algn="l">
              <a:spcBef>
                <a:spcPts val="1600"/>
              </a:spcBef>
              <a:spcAft>
                <a:spcPts val="0"/>
              </a:spcAft>
              <a:buNone/>
            </a:pPr>
            <a:r>
              <a:t/>
            </a:r>
            <a:endParaRPr sz="1400"/>
          </a:p>
          <a:p>
            <a:pPr indent="0" lvl="0" marL="457200" rtl="0" algn="l">
              <a:spcBef>
                <a:spcPts val="1600"/>
              </a:spcBef>
              <a:spcAft>
                <a:spcPts val="0"/>
              </a:spcAft>
              <a:buNone/>
            </a:pPr>
            <a:r>
              <a:rPr lang="id" sz="1400" u="sng">
                <a:solidFill>
                  <a:schemeClr val="hlink"/>
                </a:solidFill>
                <a:hlinkClick r:id="rId7"/>
              </a:rPr>
              <a:t>https://github.com/XwilberX/BeduFase2-ProyectoR</a:t>
            </a:r>
            <a:endParaRPr sz="1400"/>
          </a:p>
          <a:p>
            <a:pPr indent="0" lvl="0" marL="457200" rtl="0" algn="l">
              <a:spcBef>
                <a:spcPts val="1600"/>
              </a:spcBef>
              <a:spcAft>
                <a:spcPts val="0"/>
              </a:spcAft>
              <a:buNone/>
            </a:pPr>
            <a:r>
              <a:t/>
            </a:r>
            <a:endParaRPr sz="1400"/>
          </a:p>
          <a:p>
            <a:pPr indent="0" lvl="0" marL="457200" rtl="0" algn="l">
              <a:spcBef>
                <a:spcPts val="1600"/>
              </a:spcBef>
              <a:spcAft>
                <a:spcPts val="0"/>
              </a:spcAft>
              <a:buNone/>
            </a:pPr>
            <a:r>
              <a:t/>
            </a:r>
            <a:endParaRPr sz="1400"/>
          </a:p>
          <a:p>
            <a:pPr indent="0" lvl="0" marL="457200" rtl="0" algn="l">
              <a:spcBef>
                <a:spcPts val="1600"/>
              </a:spcBef>
              <a:spcAft>
                <a:spcPts val="1600"/>
              </a:spcAft>
              <a:buNone/>
            </a:pPr>
            <a:r>
              <a:t/>
            </a:r>
            <a:endParaRPr sz="1400"/>
          </a:p>
        </p:txBody>
      </p:sp>
      <p:grpSp>
        <p:nvGrpSpPr>
          <p:cNvPr id="818" name="Google Shape;818;p42"/>
          <p:cNvGrpSpPr/>
          <p:nvPr/>
        </p:nvGrpSpPr>
        <p:grpSpPr>
          <a:xfrm>
            <a:off x="8025229" y="799550"/>
            <a:ext cx="482471" cy="482436"/>
            <a:chOff x="1122400" y="1402350"/>
            <a:chExt cx="654375" cy="654150"/>
          </a:xfrm>
        </p:grpSpPr>
        <p:sp>
          <p:nvSpPr>
            <p:cNvPr id="819" name="Google Shape;819;p42"/>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2"/>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2"/>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2"/>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2"/>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2"/>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2"/>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2"/>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2"/>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2"/>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2"/>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42"/>
          <p:cNvGrpSpPr/>
          <p:nvPr/>
        </p:nvGrpSpPr>
        <p:grpSpPr>
          <a:xfrm>
            <a:off x="75897" y="4703789"/>
            <a:ext cx="342173" cy="308628"/>
            <a:chOff x="1122400" y="1402350"/>
            <a:chExt cx="654375" cy="654150"/>
          </a:xfrm>
        </p:grpSpPr>
        <p:sp>
          <p:nvSpPr>
            <p:cNvPr id="831" name="Google Shape;831;p42"/>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2"/>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2"/>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2"/>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2"/>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2"/>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2"/>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2"/>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2"/>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2"/>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2"/>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 name="Google Shape;842;p42"/>
          <p:cNvSpPr txBox="1"/>
          <p:nvPr/>
        </p:nvSpPr>
        <p:spPr>
          <a:xfrm>
            <a:off x="418075" y="3477525"/>
            <a:ext cx="7303800" cy="446400"/>
          </a:xfrm>
          <a:prstGeom prst="rect">
            <a:avLst/>
          </a:prstGeom>
          <a:noFill/>
          <a:ln>
            <a:noFill/>
          </a:ln>
        </p:spPr>
        <p:txBody>
          <a:bodyPr anchorCtr="0" anchor="t" bIns="91425" lIns="91425" spcFirstLastPara="1" rIns="91425" wrap="square" tIns="91425">
            <a:spAutoFit/>
          </a:bodyPr>
          <a:lstStyle/>
          <a:p>
            <a:pPr indent="0" lvl="0" marL="0" rtl="0" algn="l">
              <a:spcBef>
                <a:spcPts val="1000"/>
              </a:spcBef>
              <a:spcAft>
                <a:spcPts val="1000"/>
              </a:spcAft>
              <a:buNone/>
            </a:pPr>
            <a:r>
              <a:rPr b="1" lang="id" sz="1700">
                <a:solidFill>
                  <a:schemeClr val="lt1"/>
                </a:solidFill>
                <a:latin typeface="Roboto"/>
                <a:ea typeface="Roboto"/>
                <a:cs typeface="Roboto"/>
                <a:sym typeface="Roboto"/>
              </a:rPr>
              <a:t>Link del Repositorio</a:t>
            </a:r>
            <a:endParaRPr b="1" sz="1700">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9"/>
          <p:cNvSpPr txBox="1"/>
          <p:nvPr>
            <p:ph idx="1" type="subTitle"/>
          </p:nvPr>
        </p:nvSpPr>
        <p:spPr>
          <a:xfrm>
            <a:off x="1384275" y="1956675"/>
            <a:ext cx="2833500" cy="792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id"/>
              <a:t>PM10 PM25</a:t>
            </a:r>
            <a:endParaRPr/>
          </a:p>
          <a:p>
            <a:pPr indent="0" lvl="0" marL="457200" rtl="0" algn="l">
              <a:spcBef>
                <a:spcPts val="0"/>
              </a:spcBef>
              <a:spcAft>
                <a:spcPts val="0"/>
              </a:spcAft>
              <a:buNone/>
            </a:pPr>
            <a:r>
              <a:t/>
            </a:r>
            <a:endParaRPr/>
          </a:p>
        </p:txBody>
      </p:sp>
      <p:sp>
        <p:nvSpPr>
          <p:cNvPr id="262" name="Google Shape;262;p29"/>
          <p:cNvSpPr txBox="1"/>
          <p:nvPr>
            <p:ph type="title"/>
          </p:nvPr>
        </p:nvSpPr>
        <p:spPr>
          <a:xfrm>
            <a:off x="1384269" y="1387675"/>
            <a:ext cx="392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Contexto</a:t>
            </a:r>
            <a:endParaRPr/>
          </a:p>
        </p:txBody>
      </p:sp>
      <p:sp>
        <p:nvSpPr>
          <p:cNvPr id="263" name="Google Shape;263;p29"/>
          <p:cNvSpPr txBox="1"/>
          <p:nvPr>
            <p:ph idx="2" type="title"/>
          </p:nvPr>
        </p:nvSpPr>
        <p:spPr>
          <a:xfrm>
            <a:off x="1384269" y="872250"/>
            <a:ext cx="1256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a:t>01</a:t>
            </a:r>
            <a:endParaRPr/>
          </a:p>
        </p:txBody>
      </p:sp>
      <p:sp>
        <p:nvSpPr>
          <p:cNvPr id="264" name="Google Shape;264;p29"/>
          <p:cNvSpPr txBox="1"/>
          <p:nvPr>
            <p:ph idx="3" type="title"/>
          </p:nvPr>
        </p:nvSpPr>
        <p:spPr>
          <a:xfrm>
            <a:off x="1384269" y="3570625"/>
            <a:ext cx="3190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Análisis</a:t>
            </a:r>
            <a:endParaRPr/>
          </a:p>
        </p:txBody>
      </p:sp>
      <p:sp>
        <p:nvSpPr>
          <p:cNvPr id="265" name="Google Shape;265;p29"/>
          <p:cNvSpPr txBox="1"/>
          <p:nvPr>
            <p:ph idx="4" type="subTitle"/>
          </p:nvPr>
        </p:nvSpPr>
        <p:spPr>
          <a:xfrm>
            <a:off x="1384269" y="4139625"/>
            <a:ext cx="2412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id"/>
              <a:t>Metodología</a:t>
            </a:r>
            <a:endParaRPr/>
          </a:p>
          <a:p>
            <a:pPr indent="0" lvl="0" marL="0" rtl="0" algn="l">
              <a:spcBef>
                <a:spcPts val="0"/>
              </a:spcBef>
              <a:spcAft>
                <a:spcPts val="0"/>
              </a:spcAft>
              <a:buNone/>
            </a:pPr>
            <a:r>
              <a:t/>
            </a:r>
            <a:endParaRPr/>
          </a:p>
        </p:txBody>
      </p:sp>
      <p:sp>
        <p:nvSpPr>
          <p:cNvPr id="266" name="Google Shape;266;p29"/>
          <p:cNvSpPr txBox="1"/>
          <p:nvPr>
            <p:ph idx="5" type="title"/>
          </p:nvPr>
        </p:nvSpPr>
        <p:spPr>
          <a:xfrm>
            <a:off x="1384269" y="3055200"/>
            <a:ext cx="1256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a:t>03</a:t>
            </a:r>
            <a:endParaRPr/>
          </a:p>
        </p:txBody>
      </p:sp>
      <p:sp>
        <p:nvSpPr>
          <p:cNvPr id="267" name="Google Shape;267;p29"/>
          <p:cNvSpPr txBox="1"/>
          <p:nvPr>
            <p:ph idx="6" type="title"/>
          </p:nvPr>
        </p:nvSpPr>
        <p:spPr>
          <a:xfrm>
            <a:off x="5385419" y="1387675"/>
            <a:ext cx="3190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Objeto de Estudio</a:t>
            </a:r>
            <a:endParaRPr/>
          </a:p>
        </p:txBody>
      </p:sp>
      <p:sp>
        <p:nvSpPr>
          <p:cNvPr id="268" name="Google Shape;268;p29"/>
          <p:cNvSpPr txBox="1"/>
          <p:nvPr>
            <p:ph idx="7" type="subTitle"/>
          </p:nvPr>
        </p:nvSpPr>
        <p:spPr>
          <a:xfrm>
            <a:off x="5385419" y="1956675"/>
            <a:ext cx="2412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269" name="Google Shape;269;p29"/>
          <p:cNvSpPr txBox="1"/>
          <p:nvPr>
            <p:ph idx="8" type="title"/>
          </p:nvPr>
        </p:nvSpPr>
        <p:spPr>
          <a:xfrm>
            <a:off x="5385419" y="872250"/>
            <a:ext cx="1256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a:t>02</a:t>
            </a:r>
            <a:endParaRPr/>
          </a:p>
        </p:txBody>
      </p:sp>
      <p:sp>
        <p:nvSpPr>
          <p:cNvPr id="270" name="Google Shape;270;p29"/>
          <p:cNvSpPr txBox="1"/>
          <p:nvPr>
            <p:ph idx="9" type="title"/>
          </p:nvPr>
        </p:nvSpPr>
        <p:spPr>
          <a:xfrm>
            <a:off x="5385419" y="3570625"/>
            <a:ext cx="3190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Hallazgos</a:t>
            </a:r>
            <a:endParaRPr/>
          </a:p>
        </p:txBody>
      </p:sp>
      <p:sp>
        <p:nvSpPr>
          <p:cNvPr id="271" name="Google Shape;271;p29"/>
          <p:cNvSpPr txBox="1"/>
          <p:nvPr>
            <p:ph idx="14" type="title"/>
          </p:nvPr>
        </p:nvSpPr>
        <p:spPr>
          <a:xfrm>
            <a:off x="5385419" y="3055200"/>
            <a:ext cx="1256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a:t>04</a:t>
            </a:r>
            <a:endParaRPr/>
          </a:p>
        </p:txBody>
      </p:sp>
      <p:grpSp>
        <p:nvGrpSpPr>
          <p:cNvPr id="272" name="Google Shape;272;p29"/>
          <p:cNvGrpSpPr/>
          <p:nvPr/>
        </p:nvGrpSpPr>
        <p:grpSpPr>
          <a:xfrm>
            <a:off x="8325215" y="4219548"/>
            <a:ext cx="1220933" cy="1220709"/>
            <a:chOff x="1122400" y="1402350"/>
            <a:chExt cx="654375" cy="654150"/>
          </a:xfrm>
        </p:grpSpPr>
        <p:sp>
          <p:nvSpPr>
            <p:cNvPr id="273" name="Google Shape;273;p29"/>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9"/>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9"/>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9"/>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9"/>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9"/>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9"/>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9"/>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9"/>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9"/>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9"/>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29"/>
          <p:cNvGrpSpPr/>
          <p:nvPr/>
        </p:nvGrpSpPr>
        <p:grpSpPr>
          <a:xfrm>
            <a:off x="1016886" y="1017509"/>
            <a:ext cx="212554" cy="224272"/>
            <a:chOff x="4854075" y="2527625"/>
            <a:chExt cx="56000" cy="59050"/>
          </a:xfrm>
        </p:grpSpPr>
        <p:sp>
          <p:nvSpPr>
            <p:cNvPr id="285" name="Google Shape;285;p2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29"/>
          <p:cNvGrpSpPr/>
          <p:nvPr/>
        </p:nvGrpSpPr>
        <p:grpSpPr>
          <a:xfrm>
            <a:off x="1016886" y="3191322"/>
            <a:ext cx="212554" cy="224272"/>
            <a:chOff x="4854075" y="2527625"/>
            <a:chExt cx="56000" cy="59050"/>
          </a:xfrm>
        </p:grpSpPr>
        <p:sp>
          <p:nvSpPr>
            <p:cNvPr id="288" name="Google Shape;288;p2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29"/>
          <p:cNvGrpSpPr/>
          <p:nvPr/>
        </p:nvGrpSpPr>
        <p:grpSpPr>
          <a:xfrm>
            <a:off x="5020411" y="1017509"/>
            <a:ext cx="212554" cy="224272"/>
            <a:chOff x="4854075" y="2527625"/>
            <a:chExt cx="56000" cy="59050"/>
          </a:xfrm>
        </p:grpSpPr>
        <p:sp>
          <p:nvSpPr>
            <p:cNvPr id="291" name="Google Shape;291;p2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29"/>
          <p:cNvGrpSpPr/>
          <p:nvPr/>
        </p:nvGrpSpPr>
        <p:grpSpPr>
          <a:xfrm>
            <a:off x="5020411" y="3191322"/>
            <a:ext cx="212554" cy="224272"/>
            <a:chOff x="4854075" y="2527625"/>
            <a:chExt cx="56000" cy="59050"/>
          </a:xfrm>
        </p:grpSpPr>
        <p:sp>
          <p:nvSpPr>
            <p:cNvPr id="294" name="Google Shape;294;p2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29"/>
          <p:cNvGrpSpPr/>
          <p:nvPr/>
        </p:nvGrpSpPr>
        <p:grpSpPr>
          <a:xfrm>
            <a:off x="-517460" y="-653802"/>
            <a:ext cx="1220933" cy="1220709"/>
            <a:chOff x="1122400" y="1402350"/>
            <a:chExt cx="654375" cy="654150"/>
          </a:xfrm>
        </p:grpSpPr>
        <p:sp>
          <p:nvSpPr>
            <p:cNvPr id="297" name="Google Shape;297;p29"/>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9"/>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9"/>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9"/>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9"/>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9"/>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9"/>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29"/>
          <p:cNvSpPr txBox="1"/>
          <p:nvPr>
            <p:ph type="title"/>
          </p:nvPr>
        </p:nvSpPr>
        <p:spPr>
          <a:xfrm>
            <a:off x="647050" y="94650"/>
            <a:ext cx="760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AGENDA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0"/>
          <p:cNvSpPr/>
          <p:nvPr/>
        </p:nvSpPr>
        <p:spPr>
          <a:xfrm>
            <a:off x="532700" y="898875"/>
            <a:ext cx="3592200" cy="3592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0"/>
          <p:cNvSpPr txBox="1"/>
          <p:nvPr>
            <p:ph idx="1" type="subTitle"/>
          </p:nvPr>
        </p:nvSpPr>
        <p:spPr>
          <a:xfrm>
            <a:off x="4407775" y="1531675"/>
            <a:ext cx="4382700" cy="2399100"/>
          </a:xfrm>
          <a:prstGeom prst="rect">
            <a:avLst/>
          </a:prstGeom>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lang="id" sz="1400"/>
              <a:t>Uno de los mayores riesgos ambientales para la salud humana es la contaminación del aire, a exposiciones muy altas puede llegar a causar enfermedades que lleven hasta la muerte. Existen Normas Oficiales Mexicanas de Salud Ambiental que establecen límites permisibles para proteger la salud de la población ante los contaminantes atmosféricos entre ellos el PM10 y PM2.5.</a:t>
            </a:r>
            <a:endParaRPr sz="1400"/>
          </a:p>
          <a:p>
            <a:pPr indent="0" lvl="0" marL="0" rtl="0" algn="just">
              <a:spcBef>
                <a:spcPts val="1200"/>
              </a:spcBef>
              <a:spcAft>
                <a:spcPts val="0"/>
              </a:spcAft>
              <a:buNone/>
            </a:pPr>
            <a:r>
              <a:t/>
            </a:r>
            <a:endParaRPr sz="1400"/>
          </a:p>
          <a:p>
            <a:pPr indent="0" lvl="0" marL="0" rtl="0" algn="just">
              <a:spcBef>
                <a:spcPts val="0"/>
              </a:spcBef>
              <a:spcAft>
                <a:spcPts val="0"/>
              </a:spcAft>
              <a:buNone/>
            </a:pPr>
            <a:r>
              <a:t/>
            </a:r>
            <a:endParaRPr sz="1400"/>
          </a:p>
          <a:p>
            <a:pPr indent="0" lvl="0" marL="0" rtl="0" algn="just">
              <a:spcBef>
                <a:spcPts val="0"/>
              </a:spcBef>
              <a:spcAft>
                <a:spcPts val="0"/>
              </a:spcAft>
              <a:buNone/>
            </a:pPr>
            <a:r>
              <a:t/>
            </a:r>
            <a:endParaRPr sz="1400"/>
          </a:p>
        </p:txBody>
      </p:sp>
      <p:sp>
        <p:nvSpPr>
          <p:cNvPr id="315" name="Google Shape;315;p30"/>
          <p:cNvSpPr txBox="1"/>
          <p:nvPr>
            <p:ph type="title"/>
          </p:nvPr>
        </p:nvSpPr>
        <p:spPr>
          <a:xfrm>
            <a:off x="3479050" y="633738"/>
            <a:ext cx="392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Problemática</a:t>
            </a:r>
            <a:endParaRPr/>
          </a:p>
        </p:txBody>
      </p:sp>
      <p:grpSp>
        <p:nvGrpSpPr>
          <p:cNvPr id="316" name="Google Shape;316;p30"/>
          <p:cNvGrpSpPr/>
          <p:nvPr/>
        </p:nvGrpSpPr>
        <p:grpSpPr>
          <a:xfrm>
            <a:off x="8091647" y="380996"/>
            <a:ext cx="557855" cy="557663"/>
            <a:chOff x="1122400" y="1402350"/>
            <a:chExt cx="654375" cy="654150"/>
          </a:xfrm>
        </p:grpSpPr>
        <p:sp>
          <p:nvSpPr>
            <p:cNvPr id="317" name="Google Shape;317;p30"/>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0"/>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0"/>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0"/>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0"/>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0"/>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0"/>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0"/>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30"/>
          <p:cNvGrpSpPr/>
          <p:nvPr/>
        </p:nvGrpSpPr>
        <p:grpSpPr>
          <a:xfrm>
            <a:off x="4644228" y="4327094"/>
            <a:ext cx="376724" cy="376529"/>
            <a:chOff x="1122400" y="1402350"/>
            <a:chExt cx="654375" cy="654150"/>
          </a:xfrm>
        </p:grpSpPr>
        <p:sp>
          <p:nvSpPr>
            <p:cNvPr id="329" name="Google Shape;329;p30"/>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0"/>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0"/>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0"/>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0"/>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0"/>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40" name="Google Shape;340;p30"/>
          <p:cNvPicPr preferRelativeResize="0"/>
          <p:nvPr/>
        </p:nvPicPr>
        <p:blipFill rotWithShape="1">
          <a:blip r:embed="rId3">
            <a:alphaModFix/>
          </a:blip>
          <a:srcRect b="6838" l="17944" r="17944" t="0"/>
          <a:stretch/>
        </p:blipFill>
        <p:spPr>
          <a:xfrm>
            <a:off x="738800" y="1110075"/>
            <a:ext cx="3180000" cy="3169800"/>
          </a:xfrm>
          <a:prstGeom prst="ellipse">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pic>
        <p:nvPicPr>
          <p:cNvPr id="345" name="Google Shape;345;p31"/>
          <p:cNvPicPr preferRelativeResize="0"/>
          <p:nvPr/>
        </p:nvPicPr>
        <p:blipFill rotWithShape="1">
          <a:blip r:embed="rId3">
            <a:alphaModFix/>
          </a:blip>
          <a:srcRect b="1912" l="853" r="34458" t="0"/>
          <a:stretch/>
        </p:blipFill>
        <p:spPr>
          <a:xfrm>
            <a:off x="6064175" y="1619050"/>
            <a:ext cx="1172100" cy="1185000"/>
          </a:xfrm>
          <a:prstGeom prst="ellipse">
            <a:avLst/>
          </a:prstGeom>
          <a:noFill/>
          <a:ln>
            <a:noFill/>
          </a:ln>
        </p:spPr>
      </p:pic>
      <p:sp>
        <p:nvSpPr>
          <p:cNvPr id="346" name="Google Shape;346;p31"/>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Partículas</a:t>
            </a:r>
            <a:endParaRPr/>
          </a:p>
        </p:txBody>
      </p:sp>
      <p:sp>
        <p:nvSpPr>
          <p:cNvPr id="347" name="Google Shape;347;p31"/>
          <p:cNvSpPr txBox="1"/>
          <p:nvPr>
            <p:ph idx="2" type="title"/>
          </p:nvPr>
        </p:nvSpPr>
        <p:spPr>
          <a:xfrm>
            <a:off x="1470750" y="3001000"/>
            <a:ext cx="2046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PM10</a:t>
            </a:r>
            <a:endParaRPr/>
          </a:p>
        </p:txBody>
      </p:sp>
      <p:sp>
        <p:nvSpPr>
          <p:cNvPr id="348" name="Google Shape;348;p31"/>
          <p:cNvSpPr txBox="1"/>
          <p:nvPr>
            <p:ph idx="1" type="subTitle"/>
          </p:nvPr>
        </p:nvSpPr>
        <p:spPr>
          <a:xfrm>
            <a:off x="893550" y="3467125"/>
            <a:ext cx="32004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P</a:t>
            </a:r>
            <a:r>
              <a:rPr lang="id"/>
              <a:t>olvo procedente de las obras de construcción, los vertederos y la agricultura, los incendios forestales y la quema de matorrales/residuos, las fuentes industriales, entre otras.</a:t>
            </a:r>
            <a:endParaRPr/>
          </a:p>
        </p:txBody>
      </p:sp>
      <p:sp>
        <p:nvSpPr>
          <p:cNvPr id="349" name="Google Shape;349;p31"/>
          <p:cNvSpPr txBox="1"/>
          <p:nvPr>
            <p:ph idx="4" type="title"/>
          </p:nvPr>
        </p:nvSpPr>
        <p:spPr>
          <a:xfrm>
            <a:off x="5627225" y="3001000"/>
            <a:ext cx="2046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PM2.5</a:t>
            </a:r>
            <a:endParaRPr/>
          </a:p>
          <a:p>
            <a:pPr indent="0" lvl="0" marL="0" rtl="0" algn="ctr">
              <a:spcBef>
                <a:spcPts val="0"/>
              </a:spcBef>
              <a:spcAft>
                <a:spcPts val="0"/>
              </a:spcAft>
              <a:buNone/>
            </a:pPr>
            <a:r>
              <a:t/>
            </a:r>
            <a:endParaRPr/>
          </a:p>
        </p:txBody>
      </p:sp>
      <p:sp>
        <p:nvSpPr>
          <p:cNvPr id="350" name="Google Shape;350;p31"/>
          <p:cNvSpPr txBox="1"/>
          <p:nvPr>
            <p:ph idx="3" type="subTitle"/>
          </p:nvPr>
        </p:nvSpPr>
        <p:spPr>
          <a:xfrm>
            <a:off x="5443925" y="3570000"/>
            <a:ext cx="26958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C</a:t>
            </a:r>
            <a:r>
              <a:rPr lang="id"/>
              <a:t>ombustión de gasolina petróleo, diesel o madera producen gran parte de la contaminación</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351" name="Google Shape;351;p31"/>
          <p:cNvPicPr preferRelativeResize="0"/>
          <p:nvPr/>
        </p:nvPicPr>
        <p:blipFill rotWithShape="1">
          <a:blip r:embed="rId4">
            <a:alphaModFix/>
          </a:blip>
          <a:srcRect b="0" l="0" r="19393" t="0"/>
          <a:stretch/>
        </p:blipFill>
        <p:spPr>
          <a:xfrm>
            <a:off x="1890300" y="1619050"/>
            <a:ext cx="1206900" cy="1185000"/>
          </a:xfrm>
          <a:prstGeom prst="ellipse">
            <a:avLst/>
          </a:prstGeom>
          <a:noFill/>
          <a:ln>
            <a:noFill/>
          </a:ln>
        </p:spPr>
      </p:pic>
      <p:grpSp>
        <p:nvGrpSpPr>
          <p:cNvPr id="352" name="Google Shape;352;p31"/>
          <p:cNvGrpSpPr/>
          <p:nvPr/>
        </p:nvGrpSpPr>
        <p:grpSpPr>
          <a:xfrm>
            <a:off x="2827737" y="1690650"/>
            <a:ext cx="269472" cy="269379"/>
            <a:chOff x="1122400" y="1402350"/>
            <a:chExt cx="654375" cy="654150"/>
          </a:xfrm>
        </p:grpSpPr>
        <p:sp>
          <p:nvSpPr>
            <p:cNvPr id="353" name="Google Shape;353;p31"/>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31"/>
          <p:cNvGrpSpPr/>
          <p:nvPr/>
        </p:nvGrpSpPr>
        <p:grpSpPr>
          <a:xfrm>
            <a:off x="6964712" y="1690650"/>
            <a:ext cx="269472" cy="269379"/>
            <a:chOff x="1122400" y="1402350"/>
            <a:chExt cx="654375" cy="654150"/>
          </a:xfrm>
        </p:grpSpPr>
        <p:sp>
          <p:nvSpPr>
            <p:cNvPr id="365" name="Google Shape;365;p31"/>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1"/>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31"/>
          <p:cNvGrpSpPr/>
          <p:nvPr/>
        </p:nvGrpSpPr>
        <p:grpSpPr>
          <a:xfrm>
            <a:off x="412521" y="4154938"/>
            <a:ext cx="702275" cy="701968"/>
            <a:chOff x="1122400" y="1402350"/>
            <a:chExt cx="654375" cy="654150"/>
          </a:xfrm>
        </p:grpSpPr>
        <p:sp>
          <p:nvSpPr>
            <p:cNvPr id="377" name="Google Shape;377;p31"/>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1"/>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31"/>
          <p:cNvGrpSpPr/>
          <p:nvPr/>
        </p:nvGrpSpPr>
        <p:grpSpPr>
          <a:xfrm>
            <a:off x="8016199" y="945566"/>
            <a:ext cx="491501" cy="491267"/>
            <a:chOff x="1122400" y="1402350"/>
            <a:chExt cx="654375" cy="654150"/>
          </a:xfrm>
        </p:grpSpPr>
        <p:sp>
          <p:nvSpPr>
            <p:cNvPr id="389" name="Google Shape;389;p31"/>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1"/>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1"/>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2"/>
          <p:cNvSpPr txBox="1"/>
          <p:nvPr>
            <p:ph idx="2" type="title"/>
          </p:nvPr>
        </p:nvSpPr>
        <p:spPr>
          <a:xfrm>
            <a:off x="1802450" y="457188"/>
            <a:ext cx="15684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02</a:t>
            </a:r>
            <a:endParaRPr/>
          </a:p>
        </p:txBody>
      </p:sp>
      <p:sp>
        <p:nvSpPr>
          <p:cNvPr id="405" name="Google Shape;405;p32"/>
          <p:cNvSpPr/>
          <p:nvPr/>
        </p:nvSpPr>
        <p:spPr>
          <a:xfrm>
            <a:off x="5281900" y="-225600"/>
            <a:ext cx="5298600" cy="5298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txBox="1"/>
          <p:nvPr>
            <p:ph idx="1" type="subTitle"/>
          </p:nvPr>
        </p:nvSpPr>
        <p:spPr>
          <a:xfrm>
            <a:off x="50150" y="1475625"/>
            <a:ext cx="5073000" cy="2870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id"/>
              <a:t>Realizar un análisis sobre la concentración de las partículas PM10 y  PM2.5 en las distintas zonas de la zona metropolitana del Valle de México entre los años 2019 y 2020, a partir de los datos registrados en la página del gobierno de la ciudad de México sobre la calidad del aire.</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407" name="Google Shape;407;p32"/>
          <p:cNvSpPr txBox="1"/>
          <p:nvPr>
            <p:ph type="title"/>
          </p:nvPr>
        </p:nvSpPr>
        <p:spPr>
          <a:xfrm>
            <a:off x="624200" y="838588"/>
            <a:ext cx="392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Objeto de Estudio</a:t>
            </a:r>
            <a:endParaRPr/>
          </a:p>
        </p:txBody>
      </p:sp>
      <p:grpSp>
        <p:nvGrpSpPr>
          <p:cNvPr id="408" name="Google Shape;408;p32"/>
          <p:cNvGrpSpPr/>
          <p:nvPr/>
        </p:nvGrpSpPr>
        <p:grpSpPr>
          <a:xfrm>
            <a:off x="826537" y="3924675"/>
            <a:ext cx="269472" cy="269379"/>
            <a:chOff x="1122400" y="1402350"/>
            <a:chExt cx="654375" cy="654150"/>
          </a:xfrm>
        </p:grpSpPr>
        <p:sp>
          <p:nvSpPr>
            <p:cNvPr id="409" name="Google Shape;409;p32"/>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2"/>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2"/>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2"/>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2"/>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2"/>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2"/>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32"/>
          <p:cNvGrpSpPr/>
          <p:nvPr/>
        </p:nvGrpSpPr>
        <p:grpSpPr>
          <a:xfrm>
            <a:off x="4077337" y="838600"/>
            <a:ext cx="269472" cy="269379"/>
            <a:chOff x="1122400" y="1402350"/>
            <a:chExt cx="654375" cy="654150"/>
          </a:xfrm>
        </p:grpSpPr>
        <p:sp>
          <p:nvSpPr>
            <p:cNvPr id="421" name="Google Shape;421;p32"/>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2"/>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2"/>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2"/>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2"/>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 name="Google Shape;432;p32"/>
          <p:cNvGrpSpPr/>
          <p:nvPr/>
        </p:nvGrpSpPr>
        <p:grpSpPr>
          <a:xfrm>
            <a:off x="170712" y="182999"/>
            <a:ext cx="925286" cy="924968"/>
            <a:chOff x="1122400" y="1402350"/>
            <a:chExt cx="654375" cy="654150"/>
          </a:xfrm>
        </p:grpSpPr>
        <p:sp>
          <p:nvSpPr>
            <p:cNvPr id="433" name="Google Shape;433;p32"/>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2"/>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2"/>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2"/>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2"/>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2"/>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2"/>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2"/>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2"/>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4" name="Google Shape;444;p32"/>
          <p:cNvPicPr preferRelativeResize="0"/>
          <p:nvPr/>
        </p:nvPicPr>
        <p:blipFill rotWithShape="1">
          <a:blip r:embed="rId3">
            <a:alphaModFix/>
          </a:blip>
          <a:srcRect b="0" l="18462" r="14522" t="0"/>
          <a:stretch/>
        </p:blipFill>
        <p:spPr>
          <a:xfrm>
            <a:off x="5672650" y="176700"/>
            <a:ext cx="4517100" cy="4494000"/>
          </a:xfrm>
          <a:prstGeom prst="ellipse">
            <a:avLst/>
          </a:prstGeom>
          <a:noFill/>
          <a:ln>
            <a:noFill/>
          </a:ln>
        </p:spPr>
      </p:pic>
      <p:grpSp>
        <p:nvGrpSpPr>
          <p:cNvPr id="445" name="Google Shape;445;p32"/>
          <p:cNvGrpSpPr/>
          <p:nvPr/>
        </p:nvGrpSpPr>
        <p:grpSpPr>
          <a:xfrm>
            <a:off x="6097946" y="3924667"/>
            <a:ext cx="694685" cy="694446"/>
            <a:chOff x="1122400" y="1402350"/>
            <a:chExt cx="654375" cy="654150"/>
          </a:xfrm>
        </p:grpSpPr>
        <p:sp>
          <p:nvSpPr>
            <p:cNvPr id="446" name="Google Shape;446;p32"/>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2"/>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2"/>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2"/>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2"/>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2"/>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2"/>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pic>
        <p:nvPicPr>
          <p:cNvPr id="461" name="Google Shape;461;p33"/>
          <p:cNvPicPr preferRelativeResize="0"/>
          <p:nvPr/>
        </p:nvPicPr>
        <p:blipFill>
          <a:blip r:embed="rId3">
            <a:alphaModFix/>
          </a:blip>
          <a:stretch>
            <a:fillRect/>
          </a:stretch>
        </p:blipFill>
        <p:spPr>
          <a:xfrm>
            <a:off x="1551725" y="373275"/>
            <a:ext cx="6366546" cy="4502149"/>
          </a:xfrm>
          <a:prstGeom prst="rect">
            <a:avLst/>
          </a:prstGeom>
          <a:noFill/>
          <a:ln>
            <a:noFill/>
          </a:ln>
        </p:spPr>
      </p:pic>
      <p:grpSp>
        <p:nvGrpSpPr>
          <p:cNvPr id="462" name="Google Shape;462;p33"/>
          <p:cNvGrpSpPr/>
          <p:nvPr/>
        </p:nvGrpSpPr>
        <p:grpSpPr>
          <a:xfrm>
            <a:off x="7414837" y="799388"/>
            <a:ext cx="269472" cy="269379"/>
            <a:chOff x="1122400" y="1402350"/>
            <a:chExt cx="654375" cy="654150"/>
          </a:xfrm>
        </p:grpSpPr>
        <p:sp>
          <p:nvSpPr>
            <p:cNvPr id="463" name="Google Shape;463;p33"/>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33"/>
          <p:cNvGrpSpPr/>
          <p:nvPr/>
        </p:nvGrpSpPr>
        <p:grpSpPr>
          <a:xfrm>
            <a:off x="1666711" y="4597821"/>
            <a:ext cx="211690" cy="211618"/>
            <a:chOff x="1122400" y="1402350"/>
            <a:chExt cx="654375" cy="654150"/>
          </a:xfrm>
        </p:grpSpPr>
        <p:sp>
          <p:nvSpPr>
            <p:cNvPr id="475" name="Google Shape;475;p33"/>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3"/>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3"/>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3"/>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3"/>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3"/>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3"/>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3"/>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33"/>
          <p:cNvGrpSpPr/>
          <p:nvPr/>
        </p:nvGrpSpPr>
        <p:grpSpPr>
          <a:xfrm>
            <a:off x="7049860" y="3856053"/>
            <a:ext cx="776023" cy="776149"/>
            <a:chOff x="1122400" y="1402350"/>
            <a:chExt cx="654375" cy="654150"/>
          </a:xfrm>
        </p:grpSpPr>
        <p:sp>
          <p:nvSpPr>
            <p:cNvPr id="487" name="Google Shape;487;p33"/>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3"/>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3"/>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3"/>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3"/>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3"/>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3"/>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3"/>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3"/>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3"/>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3"/>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33"/>
          <p:cNvGrpSpPr/>
          <p:nvPr/>
        </p:nvGrpSpPr>
        <p:grpSpPr>
          <a:xfrm>
            <a:off x="7518541" y="285365"/>
            <a:ext cx="514077" cy="514031"/>
            <a:chOff x="1122400" y="1402350"/>
            <a:chExt cx="654375" cy="654150"/>
          </a:xfrm>
        </p:grpSpPr>
        <p:sp>
          <p:nvSpPr>
            <p:cNvPr id="499" name="Google Shape;499;p33"/>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3"/>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3"/>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3"/>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3"/>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3"/>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3"/>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3"/>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3"/>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3"/>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3"/>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33"/>
          <p:cNvGrpSpPr/>
          <p:nvPr/>
        </p:nvGrpSpPr>
        <p:grpSpPr>
          <a:xfrm>
            <a:off x="1247186" y="3588902"/>
            <a:ext cx="631210" cy="630993"/>
            <a:chOff x="1122400" y="1402350"/>
            <a:chExt cx="654375" cy="654150"/>
          </a:xfrm>
        </p:grpSpPr>
        <p:sp>
          <p:nvSpPr>
            <p:cNvPr id="511" name="Google Shape;511;p33"/>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3"/>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3"/>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3"/>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3"/>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3"/>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3"/>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3"/>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3"/>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3"/>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33"/>
          <p:cNvGrpSpPr/>
          <p:nvPr/>
        </p:nvGrpSpPr>
        <p:grpSpPr>
          <a:xfrm>
            <a:off x="1247185" y="945578"/>
            <a:ext cx="776023" cy="776149"/>
            <a:chOff x="1122400" y="1402350"/>
            <a:chExt cx="654375" cy="654150"/>
          </a:xfrm>
        </p:grpSpPr>
        <p:sp>
          <p:nvSpPr>
            <p:cNvPr id="523" name="Google Shape;523;p33"/>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3"/>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3"/>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3"/>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3"/>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3"/>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3"/>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3"/>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3"/>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3"/>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3"/>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34"/>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Preguntas Clave</a:t>
            </a:r>
            <a:endParaRPr/>
          </a:p>
        </p:txBody>
      </p:sp>
      <p:sp>
        <p:nvSpPr>
          <p:cNvPr id="539" name="Google Shape;539;p34"/>
          <p:cNvSpPr txBox="1"/>
          <p:nvPr>
            <p:ph idx="1" type="subTitle"/>
          </p:nvPr>
        </p:nvSpPr>
        <p:spPr>
          <a:xfrm>
            <a:off x="1204950" y="1595700"/>
            <a:ext cx="6734100" cy="22779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id" sz="1600"/>
              <a:t>¿Cómo fue el comportamiento en las </a:t>
            </a:r>
            <a:r>
              <a:rPr lang="id" sz="1600"/>
              <a:t>partículas</a:t>
            </a:r>
            <a:r>
              <a:rPr lang="id" sz="1600"/>
              <a:t> en cada zona dentro los 2 años?</a:t>
            </a:r>
            <a:endParaRPr sz="1600"/>
          </a:p>
          <a:p>
            <a:pPr indent="-330200" lvl="0" marL="457200" rtl="0" algn="l">
              <a:lnSpc>
                <a:spcPct val="150000"/>
              </a:lnSpc>
              <a:spcBef>
                <a:spcPts val="0"/>
              </a:spcBef>
              <a:spcAft>
                <a:spcPts val="0"/>
              </a:spcAft>
              <a:buSzPts val="1600"/>
              <a:buChar char="●"/>
            </a:pPr>
            <a:r>
              <a:rPr lang="id" sz="1600"/>
              <a:t>¿Hubo menor </a:t>
            </a:r>
            <a:r>
              <a:rPr lang="id" sz="1600"/>
              <a:t>concentración en abril</a:t>
            </a:r>
            <a:r>
              <a:rPr lang="id" sz="1600"/>
              <a:t> de PM10 y PM2.5 </a:t>
            </a:r>
            <a:r>
              <a:rPr lang="id" sz="1600"/>
              <a:t>entre</a:t>
            </a:r>
            <a:r>
              <a:rPr lang="id" sz="1600"/>
              <a:t> el año 2019 y 2020 para las distintas zonas?</a:t>
            </a:r>
            <a:endParaRPr sz="1600"/>
          </a:p>
        </p:txBody>
      </p:sp>
      <p:grpSp>
        <p:nvGrpSpPr>
          <p:cNvPr id="540" name="Google Shape;540;p34"/>
          <p:cNvGrpSpPr/>
          <p:nvPr/>
        </p:nvGrpSpPr>
        <p:grpSpPr>
          <a:xfrm>
            <a:off x="46547" y="87571"/>
            <a:ext cx="557855" cy="557663"/>
            <a:chOff x="1122400" y="1402350"/>
            <a:chExt cx="654375" cy="654150"/>
          </a:xfrm>
        </p:grpSpPr>
        <p:sp>
          <p:nvSpPr>
            <p:cNvPr id="541" name="Google Shape;541;p34"/>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4"/>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4"/>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4"/>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4"/>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4"/>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4"/>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4"/>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4"/>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4"/>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4"/>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34"/>
          <p:cNvGrpSpPr/>
          <p:nvPr/>
        </p:nvGrpSpPr>
        <p:grpSpPr>
          <a:xfrm>
            <a:off x="8539497" y="4424796"/>
            <a:ext cx="557855" cy="557663"/>
            <a:chOff x="1122400" y="1402350"/>
            <a:chExt cx="654375" cy="654150"/>
          </a:xfrm>
        </p:grpSpPr>
        <p:sp>
          <p:nvSpPr>
            <p:cNvPr id="553" name="Google Shape;553;p34"/>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4"/>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4"/>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4"/>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4"/>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4"/>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4"/>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4"/>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4"/>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4"/>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4"/>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35"/>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Metodología</a:t>
            </a:r>
            <a:endParaRPr/>
          </a:p>
        </p:txBody>
      </p:sp>
      <p:sp>
        <p:nvSpPr>
          <p:cNvPr id="569" name="Google Shape;569;p35"/>
          <p:cNvSpPr txBox="1"/>
          <p:nvPr>
            <p:ph idx="2" type="title"/>
          </p:nvPr>
        </p:nvSpPr>
        <p:spPr>
          <a:xfrm>
            <a:off x="834350" y="2905113"/>
            <a:ext cx="2360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Obtención de información</a:t>
            </a:r>
            <a:endParaRPr/>
          </a:p>
          <a:p>
            <a:pPr indent="0" lvl="0" marL="0" rtl="0" algn="ctr">
              <a:spcBef>
                <a:spcPts val="0"/>
              </a:spcBef>
              <a:spcAft>
                <a:spcPts val="0"/>
              </a:spcAft>
              <a:buNone/>
            </a:pPr>
            <a:r>
              <a:t/>
            </a:r>
            <a:endParaRPr/>
          </a:p>
        </p:txBody>
      </p:sp>
      <p:sp>
        <p:nvSpPr>
          <p:cNvPr id="570" name="Google Shape;570;p35"/>
          <p:cNvSpPr txBox="1"/>
          <p:nvPr>
            <p:ph idx="1" type="subTitle"/>
          </p:nvPr>
        </p:nvSpPr>
        <p:spPr>
          <a:xfrm>
            <a:off x="808400" y="3646200"/>
            <a:ext cx="2412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Se utilizó los datos de RAMA entre 2019 y 2020</a:t>
            </a:r>
            <a:endParaRPr/>
          </a:p>
        </p:txBody>
      </p:sp>
      <p:sp>
        <p:nvSpPr>
          <p:cNvPr id="571" name="Google Shape;571;p35"/>
          <p:cNvSpPr txBox="1"/>
          <p:nvPr>
            <p:ph idx="5" type="title"/>
          </p:nvPr>
        </p:nvSpPr>
        <p:spPr>
          <a:xfrm>
            <a:off x="3391650" y="2905113"/>
            <a:ext cx="2360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Limpieza</a:t>
            </a:r>
            <a:endParaRPr/>
          </a:p>
        </p:txBody>
      </p:sp>
      <p:sp>
        <p:nvSpPr>
          <p:cNvPr id="572" name="Google Shape;572;p35"/>
          <p:cNvSpPr txBox="1"/>
          <p:nvPr>
            <p:ph idx="3" type="subTitle"/>
          </p:nvPr>
        </p:nvSpPr>
        <p:spPr>
          <a:xfrm>
            <a:off x="3352725" y="3404350"/>
            <a:ext cx="2412600" cy="10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Estaciones presente en ambos años</a:t>
            </a:r>
            <a:endParaRPr/>
          </a:p>
          <a:p>
            <a:pPr indent="0" lvl="0" marL="0" rtl="0" algn="ctr">
              <a:spcBef>
                <a:spcPts val="0"/>
              </a:spcBef>
              <a:spcAft>
                <a:spcPts val="0"/>
              </a:spcAft>
              <a:buNone/>
            </a:pPr>
            <a:r>
              <a:rPr lang="id"/>
              <a:t>Sin -99 ó NA</a:t>
            </a:r>
            <a:endParaRPr/>
          </a:p>
          <a:p>
            <a:pPr indent="0" lvl="0" marL="0" rtl="0" algn="ctr">
              <a:spcBef>
                <a:spcPts val="0"/>
              </a:spcBef>
              <a:spcAft>
                <a:spcPts val="0"/>
              </a:spcAft>
              <a:buNone/>
            </a:pPr>
            <a:r>
              <a:rPr lang="id"/>
              <a:t>Más del 75% de las observaciones por día por estación</a:t>
            </a:r>
            <a:endParaRPr/>
          </a:p>
        </p:txBody>
      </p:sp>
      <p:sp>
        <p:nvSpPr>
          <p:cNvPr id="573" name="Google Shape;573;p35"/>
          <p:cNvSpPr txBox="1"/>
          <p:nvPr>
            <p:ph idx="4" type="subTitle"/>
          </p:nvPr>
        </p:nvSpPr>
        <p:spPr>
          <a:xfrm>
            <a:off x="5923000" y="3991200"/>
            <a:ext cx="2412600" cy="44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Utilizando la metodología descrita por la NOM-025-SSA1-2014</a:t>
            </a:r>
            <a:endParaRPr/>
          </a:p>
        </p:txBody>
      </p:sp>
      <p:sp>
        <p:nvSpPr>
          <p:cNvPr id="574" name="Google Shape;574;p35"/>
          <p:cNvSpPr/>
          <p:nvPr/>
        </p:nvSpPr>
        <p:spPr>
          <a:xfrm>
            <a:off x="1495100" y="1697525"/>
            <a:ext cx="1039200" cy="10392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5"/>
          <p:cNvSpPr/>
          <p:nvPr/>
        </p:nvSpPr>
        <p:spPr>
          <a:xfrm>
            <a:off x="4052400" y="1697525"/>
            <a:ext cx="1039200" cy="10392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5"/>
          <p:cNvSpPr/>
          <p:nvPr/>
        </p:nvSpPr>
        <p:spPr>
          <a:xfrm>
            <a:off x="6609700" y="1697525"/>
            <a:ext cx="1039200" cy="10392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 name="Google Shape;577;p35"/>
          <p:cNvGrpSpPr/>
          <p:nvPr/>
        </p:nvGrpSpPr>
        <p:grpSpPr>
          <a:xfrm>
            <a:off x="576828" y="855072"/>
            <a:ext cx="557920" cy="557728"/>
            <a:chOff x="1122400" y="1402350"/>
            <a:chExt cx="654375" cy="654150"/>
          </a:xfrm>
        </p:grpSpPr>
        <p:sp>
          <p:nvSpPr>
            <p:cNvPr id="578" name="Google Shape;578;p35"/>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5"/>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5"/>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5"/>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5"/>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5"/>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5"/>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5"/>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5"/>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5"/>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5"/>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35"/>
          <p:cNvGrpSpPr/>
          <p:nvPr/>
        </p:nvGrpSpPr>
        <p:grpSpPr>
          <a:xfrm>
            <a:off x="8386178" y="4535547"/>
            <a:ext cx="557920" cy="557728"/>
            <a:chOff x="1122400" y="1402350"/>
            <a:chExt cx="654375" cy="654150"/>
          </a:xfrm>
        </p:grpSpPr>
        <p:sp>
          <p:nvSpPr>
            <p:cNvPr id="590" name="Google Shape;590;p35"/>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5"/>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5"/>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5"/>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5"/>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5"/>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5"/>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5"/>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5"/>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5"/>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5"/>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 name="Google Shape;601;p35"/>
          <p:cNvSpPr txBox="1"/>
          <p:nvPr>
            <p:ph idx="6" type="title"/>
          </p:nvPr>
        </p:nvSpPr>
        <p:spPr>
          <a:xfrm>
            <a:off x="5948950" y="2757938"/>
            <a:ext cx="2360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Cálculo del promedio diario por estación</a:t>
            </a:r>
            <a:endParaRPr/>
          </a:p>
        </p:txBody>
      </p:sp>
      <p:grpSp>
        <p:nvGrpSpPr>
          <p:cNvPr id="602" name="Google Shape;602;p35"/>
          <p:cNvGrpSpPr/>
          <p:nvPr/>
        </p:nvGrpSpPr>
        <p:grpSpPr>
          <a:xfrm>
            <a:off x="1817210" y="1991912"/>
            <a:ext cx="557930" cy="450474"/>
            <a:chOff x="946175" y="3253275"/>
            <a:chExt cx="298550" cy="296150"/>
          </a:xfrm>
        </p:grpSpPr>
        <p:sp>
          <p:nvSpPr>
            <p:cNvPr id="603" name="Google Shape;603;p3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000000"/>
                </a:highlight>
              </a:endParaRPr>
            </a:p>
          </p:txBody>
        </p:sp>
        <p:sp>
          <p:nvSpPr>
            <p:cNvPr id="604" name="Google Shape;604;p3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000000"/>
                </a:highlight>
              </a:endParaRPr>
            </a:p>
          </p:txBody>
        </p:sp>
        <p:sp>
          <p:nvSpPr>
            <p:cNvPr id="605" name="Google Shape;605;p3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000000"/>
                </a:highlight>
              </a:endParaRPr>
            </a:p>
          </p:txBody>
        </p:sp>
        <p:sp>
          <p:nvSpPr>
            <p:cNvPr id="606" name="Google Shape;606;p3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000000"/>
                </a:highlight>
              </a:endParaRPr>
            </a:p>
          </p:txBody>
        </p:sp>
        <p:sp>
          <p:nvSpPr>
            <p:cNvPr id="607" name="Google Shape;607;p3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000000"/>
                </a:highlight>
              </a:endParaRPr>
            </a:p>
          </p:txBody>
        </p:sp>
      </p:grpSp>
      <p:grpSp>
        <p:nvGrpSpPr>
          <p:cNvPr id="608" name="Google Shape;608;p35"/>
          <p:cNvGrpSpPr/>
          <p:nvPr/>
        </p:nvGrpSpPr>
        <p:grpSpPr>
          <a:xfrm>
            <a:off x="4412318" y="1993323"/>
            <a:ext cx="452798" cy="447613"/>
            <a:chOff x="946175" y="3619500"/>
            <a:chExt cx="296975" cy="293825"/>
          </a:xfrm>
        </p:grpSpPr>
        <p:sp>
          <p:nvSpPr>
            <p:cNvPr id="609" name="Google Shape;609;p3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35"/>
          <p:cNvGrpSpPr/>
          <p:nvPr/>
        </p:nvGrpSpPr>
        <p:grpSpPr>
          <a:xfrm>
            <a:off x="6902311" y="1991906"/>
            <a:ext cx="452814" cy="450480"/>
            <a:chOff x="-48262200" y="3200500"/>
            <a:chExt cx="301675" cy="300100"/>
          </a:xfrm>
        </p:grpSpPr>
        <p:sp>
          <p:nvSpPr>
            <p:cNvPr id="616" name="Google Shape;616;p35"/>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5"/>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5"/>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5"/>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5"/>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5"/>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5"/>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5"/>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5"/>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36"/>
          <p:cNvSpPr txBox="1"/>
          <p:nvPr>
            <p:ph type="title"/>
          </p:nvPr>
        </p:nvSpPr>
        <p:spPr>
          <a:xfrm>
            <a:off x="779675" y="457200"/>
            <a:ext cx="760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Metodología</a:t>
            </a:r>
            <a:endParaRPr/>
          </a:p>
        </p:txBody>
      </p:sp>
      <p:sp>
        <p:nvSpPr>
          <p:cNvPr id="630" name="Google Shape;630;p36"/>
          <p:cNvSpPr txBox="1"/>
          <p:nvPr>
            <p:ph idx="2" type="title"/>
          </p:nvPr>
        </p:nvSpPr>
        <p:spPr>
          <a:xfrm>
            <a:off x="2113000" y="2840830"/>
            <a:ext cx="23607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Visualización de datos</a:t>
            </a:r>
            <a:endParaRPr/>
          </a:p>
          <a:p>
            <a:pPr indent="0" lvl="0" marL="0" rtl="0" algn="ctr">
              <a:spcBef>
                <a:spcPts val="0"/>
              </a:spcBef>
              <a:spcAft>
                <a:spcPts val="0"/>
              </a:spcAft>
              <a:buNone/>
            </a:pPr>
            <a:r>
              <a:t/>
            </a:r>
            <a:endParaRPr/>
          </a:p>
        </p:txBody>
      </p:sp>
      <p:sp>
        <p:nvSpPr>
          <p:cNvPr id="631" name="Google Shape;631;p36"/>
          <p:cNvSpPr txBox="1"/>
          <p:nvPr>
            <p:ph idx="1" type="subTitle"/>
          </p:nvPr>
        </p:nvSpPr>
        <p:spPr>
          <a:xfrm>
            <a:off x="2087050" y="3581900"/>
            <a:ext cx="2412600" cy="99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Los promedios diarios por estación y zona.</a:t>
            </a:r>
            <a:endParaRPr/>
          </a:p>
          <a:p>
            <a:pPr indent="0" lvl="0" marL="0" rtl="0" algn="ctr">
              <a:spcBef>
                <a:spcPts val="0"/>
              </a:spcBef>
              <a:spcAft>
                <a:spcPts val="0"/>
              </a:spcAft>
              <a:buNone/>
            </a:pPr>
            <a:r>
              <a:rPr lang="id"/>
              <a:t>Promedios mensuales por zona para los dos años.</a:t>
            </a:r>
            <a:endParaRPr/>
          </a:p>
        </p:txBody>
      </p:sp>
      <p:sp>
        <p:nvSpPr>
          <p:cNvPr id="632" name="Google Shape;632;p36"/>
          <p:cNvSpPr txBox="1"/>
          <p:nvPr>
            <p:ph idx="5" type="title"/>
          </p:nvPr>
        </p:nvSpPr>
        <p:spPr>
          <a:xfrm>
            <a:off x="4670300" y="2771800"/>
            <a:ext cx="2360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Prueba de hipótesis</a:t>
            </a:r>
            <a:endParaRPr/>
          </a:p>
        </p:txBody>
      </p:sp>
      <p:sp>
        <p:nvSpPr>
          <p:cNvPr id="633" name="Google Shape;633;p36"/>
          <p:cNvSpPr txBox="1"/>
          <p:nvPr>
            <p:ph idx="3" type="subTitle"/>
          </p:nvPr>
        </p:nvSpPr>
        <p:spPr>
          <a:xfrm>
            <a:off x="4644350" y="3581900"/>
            <a:ext cx="2412600" cy="10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¿La diferencia entre las medias entre abril de 2019 y abril de 2020 fue significativa?</a:t>
            </a:r>
            <a:endParaRPr/>
          </a:p>
        </p:txBody>
      </p:sp>
      <p:sp>
        <p:nvSpPr>
          <p:cNvPr id="634" name="Google Shape;634;p36"/>
          <p:cNvSpPr/>
          <p:nvPr/>
        </p:nvSpPr>
        <p:spPr>
          <a:xfrm>
            <a:off x="2773750" y="1633225"/>
            <a:ext cx="1039200" cy="10392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6"/>
          <p:cNvSpPr/>
          <p:nvPr/>
        </p:nvSpPr>
        <p:spPr>
          <a:xfrm>
            <a:off x="5331050" y="1633225"/>
            <a:ext cx="1039200" cy="10392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 name="Google Shape;636;p36"/>
          <p:cNvGrpSpPr/>
          <p:nvPr/>
        </p:nvGrpSpPr>
        <p:grpSpPr>
          <a:xfrm>
            <a:off x="576828" y="855072"/>
            <a:ext cx="557920" cy="557728"/>
            <a:chOff x="1122400" y="1402350"/>
            <a:chExt cx="654375" cy="654150"/>
          </a:xfrm>
        </p:grpSpPr>
        <p:sp>
          <p:nvSpPr>
            <p:cNvPr id="637" name="Google Shape;637;p36"/>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6"/>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6"/>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6"/>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6"/>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6"/>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6"/>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6"/>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6"/>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6"/>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6"/>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36"/>
          <p:cNvGrpSpPr/>
          <p:nvPr/>
        </p:nvGrpSpPr>
        <p:grpSpPr>
          <a:xfrm>
            <a:off x="8386178" y="4535547"/>
            <a:ext cx="557920" cy="557728"/>
            <a:chOff x="1122400" y="1402350"/>
            <a:chExt cx="654375" cy="654150"/>
          </a:xfrm>
        </p:grpSpPr>
        <p:sp>
          <p:nvSpPr>
            <p:cNvPr id="649" name="Google Shape;649;p36"/>
            <p:cNvSpPr/>
            <p:nvPr/>
          </p:nvSpPr>
          <p:spPr>
            <a:xfrm>
              <a:off x="1310600" y="1402350"/>
              <a:ext cx="277975" cy="31050"/>
            </a:xfrm>
            <a:custGeom>
              <a:rect b="b" l="l" r="r" t="t"/>
              <a:pathLst>
                <a:path extrusionOk="0" h="1242" w="11119">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6"/>
            <p:cNvSpPr/>
            <p:nvPr/>
          </p:nvSpPr>
          <p:spPr>
            <a:xfrm>
              <a:off x="1220625" y="1461950"/>
              <a:ext cx="457925" cy="33975"/>
            </a:xfrm>
            <a:custGeom>
              <a:rect b="b" l="l" r="r" t="t"/>
              <a:pathLst>
                <a:path extrusionOk="0" h="1359" w="18317">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6"/>
            <p:cNvSpPr/>
            <p:nvPr/>
          </p:nvSpPr>
          <p:spPr>
            <a:xfrm>
              <a:off x="1170625" y="1524475"/>
              <a:ext cx="557925" cy="34175"/>
            </a:xfrm>
            <a:custGeom>
              <a:rect b="b" l="l" r="r" t="t"/>
              <a:pathLst>
                <a:path extrusionOk="0" h="1367" w="22317">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6"/>
            <p:cNvSpPr/>
            <p:nvPr/>
          </p:nvSpPr>
          <p:spPr>
            <a:xfrm>
              <a:off x="1140925" y="1587200"/>
              <a:ext cx="617325" cy="34175"/>
            </a:xfrm>
            <a:custGeom>
              <a:rect b="b" l="l" r="r" t="t"/>
              <a:pathLst>
                <a:path extrusionOk="0" h="1367" w="24693">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6"/>
            <p:cNvSpPr/>
            <p:nvPr/>
          </p:nvSpPr>
          <p:spPr>
            <a:xfrm>
              <a:off x="1125750" y="1649925"/>
              <a:ext cx="647675" cy="33975"/>
            </a:xfrm>
            <a:custGeom>
              <a:rect b="b" l="l" r="r" t="t"/>
              <a:pathLst>
                <a:path extrusionOk="0" h="1359" w="25907">
                  <a:moveTo>
                    <a:pt x="260" y="1"/>
                  </a:moveTo>
                  <a:lnTo>
                    <a:pt x="108" y="671"/>
                  </a:lnTo>
                  <a:lnTo>
                    <a:pt x="1" y="1358"/>
                  </a:lnTo>
                  <a:lnTo>
                    <a:pt x="25906" y="1358"/>
                  </a:lnTo>
                  <a:lnTo>
                    <a:pt x="25799" y="671"/>
                  </a:lnTo>
                  <a:lnTo>
                    <a:pt x="25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6"/>
            <p:cNvSpPr/>
            <p:nvPr/>
          </p:nvSpPr>
          <p:spPr>
            <a:xfrm>
              <a:off x="1122400" y="1712450"/>
              <a:ext cx="654375" cy="33950"/>
            </a:xfrm>
            <a:custGeom>
              <a:rect b="b" l="l" r="r" t="t"/>
              <a:pathLst>
                <a:path extrusionOk="0" h="1358" w="26175">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6"/>
            <p:cNvSpPr/>
            <p:nvPr/>
          </p:nvSpPr>
          <p:spPr>
            <a:xfrm>
              <a:off x="1125750" y="1775175"/>
              <a:ext cx="647675" cy="33975"/>
            </a:xfrm>
            <a:custGeom>
              <a:rect b="b" l="l" r="r" t="t"/>
              <a:pathLst>
                <a:path extrusionOk="0" h="1359" w="25907">
                  <a:moveTo>
                    <a:pt x="1" y="1"/>
                  </a:moveTo>
                  <a:lnTo>
                    <a:pt x="108" y="688"/>
                  </a:lnTo>
                  <a:lnTo>
                    <a:pt x="260" y="1358"/>
                  </a:lnTo>
                  <a:lnTo>
                    <a:pt x="25647" y="1358"/>
                  </a:lnTo>
                  <a:lnTo>
                    <a:pt x="25799" y="688"/>
                  </a:lnTo>
                  <a:lnTo>
                    <a:pt x="25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6"/>
            <p:cNvSpPr/>
            <p:nvPr/>
          </p:nvSpPr>
          <p:spPr>
            <a:xfrm>
              <a:off x="1140925" y="1837700"/>
              <a:ext cx="617325" cy="33950"/>
            </a:xfrm>
            <a:custGeom>
              <a:rect b="b" l="l" r="r" t="t"/>
              <a:pathLst>
                <a:path extrusionOk="0" h="1358" w="24693">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6"/>
            <p:cNvSpPr/>
            <p:nvPr/>
          </p:nvSpPr>
          <p:spPr>
            <a:xfrm>
              <a:off x="1170625" y="1900200"/>
              <a:ext cx="557925" cy="34175"/>
            </a:xfrm>
            <a:custGeom>
              <a:rect b="b" l="l" r="r" t="t"/>
              <a:pathLst>
                <a:path extrusionOk="0" h="1367" w="22317">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6"/>
            <p:cNvSpPr/>
            <p:nvPr/>
          </p:nvSpPr>
          <p:spPr>
            <a:xfrm>
              <a:off x="1220625" y="1962925"/>
              <a:ext cx="457925" cy="34200"/>
            </a:xfrm>
            <a:custGeom>
              <a:rect b="b" l="l" r="r" t="t"/>
              <a:pathLst>
                <a:path extrusionOk="0" h="1368" w="18317">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6"/>
            <p:cNvSpPr/>
            <p:nvPr/>
          </p:nvSpPr>
          <p:spPr>
            <a:xfrm>
              <a:off x="1311050" y="2025675"/>
              <a:ext cx="277075" cy="30825"/>
            </a:xfrm>
            <a:custGeom>
              <a:rect b="b" l="l" r="r" t="t"/>
              <a:pathLst>
                <a:path extrusionOk="0" h="1233" w="11083">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36"/>
          <p:cNvGrpSpPr/>
          <p:nvPr/>
        </p:nvGrpSpPr>
        <p:grpSpPr>
          <a:xfrm>
            <a:off x="3068105" y="1929020"/>
            <a:ext cx="450494" cy="447609"/>
            <a:chOff x="-1182750" y="3962900"/>
            <a:chExt cx="294575" cy="291450"/>
          </a:xfrm>
        </p:grpSpPr>
        <p:sp>
          <p:nvSpPr>
            <p:cNvPr id="661" name="Google Shape;661;p3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 name="Google Shape;668;p36"/>
          <p:cNvGrpSpPr/>
          <p:nvPr/>
        </p:nvGrpSpPr>
        <p:grpSpPr>
          <a:xfrm>
            <a:off x="5625403" y="1929021"/>
            <a:ext cx="450502" cy="447609"/>
            <a:chOff x="-5611575" y="3272950"/>
            <a:chExt cx="294600" cy="291450"/>
          </a:xfrm>
        </p:grpSpPr>
        <p:sp>
          <p:nvSpPr>
            <p:cNvPr id="669" name="Google Shape;669;p3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CO2 Emissions in Transport Industry by Slidesgo">
  <a:themeElements>
    <a:clrScheme name="Simple Light">
      <a:dk1>
        <a:srgbClr val="1C1C1C"/>
      </a:dk1>
      <a:lt1>
        <a:srgbClr val="3BC57F"/>
      </a:lt1>
      <a:dk2>
        <a:srgbClr val="E8E8E8"/>
      </a:dk2>
      <a:lt2>
        <a:srgbClr val="FFFFFF"/>
      </a:lt2>
      <a:accent1>
        <a:srgbClr val="40C293"/>
      </a:accent1>
      <a:accent2>
        <a:srgbClr val="3BC47F"/>
      </a:accent2>
      <a:accent3>
        <a:srgbClr val="9E9E9E"/>
      </a:accent3>
      <a:accent4>
        <a:srgbClr val="3BC57F"/>
      </a:accent4>
      <a:accent5>
        <a:srgbClr val="E8E8E8"/>
      </a:accent5>
      <a:accent6>
        <a:srgbClr val="1C1C1C"/>
      </a:accent6>
      <a:hlink>
        <a:srgbClr val="1C1C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